
<file path=[Content_Types].xml><?xml version="1.0" encoding="utf-8"?>
<Types xmlns="http://schemas.openxmlformats.org/package/2006/content-types"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4.jpg" ContentType="image/jpeg"/>
  <Override PartName="/ppt/media/image7.jpg" ContentType="image/jpeg"/>
  <Override PartName="/ppt/media/image8.jpg" ContentType="image/jpeg"/>
  <Override PartName="/ppt/media/image12.jpg" ContentType="image/jpeg"/>
  <Override PartName="/ppt/media/image13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20.jpg" ContentType="image/jpeg"/>
  <Override PartName="/ppt/media/image27.jpg" ContentType="image/jpe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5" r:id="rId2"/>
    <p:sldId id="1671" r:id="rId3"/>
    <p:sldId id="356" r:id="rId4"/>
    <p:sldId id="357" r:id="rId5"/>
    <p:sldId id="358" r:id="rId6"/>
    <p:sldId id="359" r:id="rId7"/>
    <p:sldId id="362" r:id="rId8"/>
    <p:sldId id="363" r:id="rId9"/>
    <p:sldId id="360" r:id="rId10"/>
    <p:sldId id="361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7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E8299D-45CD-4879-A6F2-36CA74AD7F90}" v="5" dt="2022-04-21T06:42:00.58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558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sh, Shawn" userId="f0125874-426a-43dc-a2a4-7b36af48912a" providerId="ADAL" clId="{3CE8299D-45CD-4879-A6F2-36CA74AD7F90}"/>
    <pc:docChg chg="undo custSel addSld delSld modSld">
      <pc:chgData name="Rush, Shawn" userId="f0125874-426a-43dc-a2a4-7b36af48912a" providerId="ADAL" clId="{3CE8299D-45CD-4879-A6F2-36CA74AD7F90}" dt="2022-04-21T06:42:00.580" v="33"/>
      <pc:docMkLst>
        <pc:docMk/>
      </pc:docMkLst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0" sldId="256"/>
        </pc:sldMkLst>
      </pc:sldChg>
      <pc:sldChg chg="modSp del mod">
        <pc:chgData name="Rush, Shawn" userId="f0125874-426a-43dc-a2a4-7b36af48912a" providerId="ADAL" clId="{3CE8299D-45CD-4879-A6F2-36CA74AD7F90}" dt="2022-04-21T06:41:58.673" v="32" actId="47"/>
        <pc:sldMkLst>
          <pc:docMk/>
          <pc:sldMk cId="0" sldId="258"/>
        </pc:sldMkLst>
        <pc:spChg chg="mod">
          <ac:chgData name="Rush, Shawn" userId="f0125874-426a-43dc-a2a4-7b36af48912a" providerId="ADAL" clId="{3CE8299D-45CD-4879-A6F2-36CA74AD7F90}" dt="2022-04-21T06:39:02.635" v="16" actId="20577"/>
          <ac:spMkLst>
            <pc:docMk/>
            <pc:sldMk cId="0" sldId="258"/>
            <ac:spMk id="9" creationId="{00000000-0000-0000-0000-000000000000}"/>
          </ac:spMkLst>
        </pc:spChg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0" sldId="265"/>
        </pc:sldMkLst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0" sldId="266"/>
        </pc:sldMkLst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0" sldId="267"/>
        </pc:sldMkLst>
      </pc:sldChg>
      <pc:sldChg chg="addSp delSp modSp del mod">
        <pc:chgData name="Rush, Shawn" userId="f0125874-426a-43dc-a2a4-7b36af48912a" providerId="ADAL" clId="{3CE8299D-45CD-4879-A6F2-36CA74AD7F90}" dt="2022-04-21T06:41:58.673" v="32" actId="47"/>
        <pc:sldMkLst>
          <pc:docMk/>
          <pc:sldMk cId="0" sldId="269"/>
        </pc:sldMkLst>
        <pc:grpChg chg="del">
          <ac:chgData name="Rush, Shawn" userId="f0125874-426a-43dc-a2a4-7b36af48912a" providerId="ADAL" clId="{3CE8299D-45CD-4879-A6F2-36CA74AD7F90}" dt="2022-04-21T06:40:35.536" v="20" actId="165"/>
          <ac:grpSpMkLst>
            <pc:docMk/>
            <pc:sldMk cId="0" sldId="269"/>
            <ac:grpSpMk id="3" creationId="{00000000-0000-0000-0000-000000000000}"/>
          </ac:grpSpMkLst>
        </pc:grpChg>
        <pc:picChg chg="add del mod topLvl">
          <ac:chgData name="Rush, Shawn" userId="f0125874-426a-43dc-a2a4-7b36af48912a" providerId="ADAL" clId="{3CE8299D-45CD-4879-A6F2-36CA74AD7F90}" dt="2022-04-21T06:40:55.769" v="26" actId="14100"/>
          <ac:picMkLst>
            <pc:docMk/>
            <pc:sldMk cId="0" sldId="269"/>
            <ac:picMk id="5" creationId="{00000000-0000-0000-0000-000000000000}"/>
          </ac:picMkLst>
        </pc:picChg>
        <pc:picChg chg="add del mod topLvl">
          <ac:chgData name="Rush, Shawn" userId="f0125874-426a-43dc-a2a4-7b36af48912a" providerId="ADAL" clId="{3CE8299D-45CD-4879-A6F2-36CA74AD7F90}" dt="2022-04-21T06:40:44.369" v="23" actId="478"/>
          <ac:picMkLst>
            <pc:docMk/>
            <pc:sldMk cId="0" sldId="269"/>
            <ac:picMk id="6" creationId="{00000000-0000-0000-0000-000000000000}"/>
          </ac:picMkLst>
        </pc:picChg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3311967496" sldId="271"/>
        </pc:sldMkLst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2995527395" sldId="272"/>
        </pc:sldMkLst>
      </pc:sldChg>
      <pc:sldChg chg="modSp del mod">
        <pc:chgData name="Rush, Shawn" userId="f0125874-426a-43dc-a2a4-7b36af48912a" providerId="ADAL" clId="{3CE8299D-45CD-4879-A6F2-36CA74AD7F90}" dt="2022-04-21T06:41:58.673" v="32" actId="47"/>
        <pc:sldMkLst>
          <pc:docMk/>
          <pc:sldMk cId="3008302700" sldId="273"/>
        </pc:sldMkLst>
        <pc:spChg chg="mod">
          <ac:chgData name="Rush, Shawn" userId="f0125874-426a-43dc-a2a4-7b36af48912a" providerId="ADAL" clId="{3CE8299D-45CD-4879-A6F2-36CA74AD7F90}" dt="2022-04-21T06:40:14.537" v="19" actId="207"/>
          <ac:spMkLst>
            <pc:docMk/>
            <pc:sldMk cId="3008302700" sldId="273"/>
            <ac:spMk id="8" creationId="{9D2AC7C4-1A07-42D9-8850-A86C56D2678F}"/>
          </ac:spMkLst>
        </pc:spChg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1780034559" sldId="274"/>
        </pc:sldMkLst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683158198" sldId="275"/>
        </pc:sldMkLst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2772766652" sldId="276"/>
        </pc:sldMkLst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3540366923" sldId="277"/>
        </pc:sldMkLst>
      </pc:sldChg>
      <pc:sldChg chg="modSp del mod">
        <pc:chgData name="Rush, Shawn" userId="f0125874-426a-43dc-a2a4-7b36af48912a" providerId="ADAL" clId="{3CE8299D-45CD-4879-A6F2-36CA74AD7F90}" dt="2022-04-21T06:41:58.673" v="32" actId="47"/>
        <pc:sldMkLst>
          <pc:docMk/>
          <pc:sldMk cId="1796144716" sldId="280"/>
        </pc:sldMkLst>
        <pc:spChg chg="mod">
          <ac:chgData name="Rush, Shawn" userId="f0125874-426a-43dc-a2a4-7b36af48912a" providerId="ADAL" clId="{3CE8299D-45CD-4879-A6F2-36CA74AD7F90}" dt="2022-04-21T06:41:20.239" v="31" actId="1076"/>
          <ac:spMkLst>
            <pc:docMk/>
            <pc:sldMk cId="1796144716" sldId="280"/>
            <ac:spMk id="2" creationId="{177E1FB8-8D13-4620-BE62-4F835B0034C8}"/>
          </ac:spMkLst>
        </pc:spChg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1443553130" sldId="281"/>
        </pc:sldMkLst>
      </pc:sldChg>
      <pc:sldChg chg="del">
        <pc:chgData name="Rush, Shawn" userId="f0125874-426a-43dc-a2a4-7b36af48912a" providerId="ADAL" clId="{3CE8299D-45CD-4879-A6F2-36CA74AD7F90}" dt="2022-04-21T06:41:58.673" v="32" actId="47"/>
        <pc:sldMkLst>
          <pc:docMk/>
          <pc:sldMk cId="3587734790" sldId="282"/>
        </pc:sldMkLst>
      </pc:sldChg>
      <pc:sldChg chg="addSp delSp modSp new del mod modAnim">
        <pc:chgData name="Rush, Shawn" userId="f0125874-426a-43dc-a2a4-7b36af48912a" providerId="ADAL" clId="{3CE8299D-45CD-4879-A6F2-36CA74AD7F90}" dt="2022-04-21T06:41:58.673" v="32" actId="47"/>
        <pc:sldMkLst>
          <pc:docMk/>
          <pc:sldMk cId="1845058030" sldId="283"/>
        </pc:sldMkLst>
        <pc:spChg chg="del">
          <ac:chgData name="Rush, Shawn" userId="f0125874-426a-43dc-a2a4-7b36af48912a" providerId="ADAL" clId="{3CE8299D-45CD-4879-A6F2-36CA74AD7F90}" dt="2022-04-21T05:23:54.009" v="2" actId="478"/>
          <ac:spMkLst>
            <pc:docMk/>
            <pc:sldMk cId="1845058030" sldId="283"/>
            <ac:spMk id="2" creationId="{99D1C656-C512-4890-90DB-D19535F7151A}"/>
          </ac:spMkLst>
        </pc:spChg>
        <pc:spChg chg="del">
          <ac:chgData name="Rush, Shawn" userId="f0125874-426a-43dc-a2a4-7b36af48912a" providerId="ADAL" clId="{3CE8299D-45CD-4879-A6F2-36CA74AD7F90}" dt="2022-04-21T05:23:52.395" v="1" actId="478"/>
          <ac:spMkLst>
            <pc:docMk/>
            <pc:sldMk cId="1845058030" sldId="283"/>
            <ac:spMk id="3" creationId="{83DC1999-2AC9-47E4-98BD-D625CEA1CDDD}"/>
          </ac:spMkLst>
        </pc:spChg>
        <pc:picChg chg="add mod">
          <ac:chgData name="Rush, Shawn" userId="f0125874-426a-43dc-a2a4-7b36af48912a" providerId="ADAL" clId="{3CE8299D-45CD-4879-A6F2-36CA74AD7F90}" dt="2022-04-21T05:24:24.938" v="5" actId="14100"/>
          <ac:picMkLst>
            <pc:docMk/>
            <pc:sldMk cId="1845058030" sldId="283"/>
            <ac:picMk id="4" creationId="{FF734D89-3F64-46B5-81AC-20C6BC9DB0A8}"/>
          </ac:picMkLst>
        </pc:picChg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3698785753" sldId="355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0" sldId="356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3193182131" sldId="357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40484875" sldId="358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2091166011" sldId="359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3814684921" sldId="360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4246125835" sldId="361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840312660" sldId="362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3599066248" sldId="363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3695460672" sldId="364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0" sldId="365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0" sldId="366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0" sldId="367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0" sldId="368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0" sldId="369"/>
        </pc:sldMkLst>
      </pc:sldChg>
      <pc:sldChg chg="add setBg">
        <pc:chgData name="Rush, Shawn" userId="f0125874-426a-43dc-a2a4-7b36af48912a" providerId="ADAL" clId="{3CE8299D-45CD-4879-A6F2-36CA74AD7F90}" dt="2022-04-21T06:42:00.580" v="33"/>
        <pc:sldMkLst>
          <pc:docMk/>
          <pc:sldMk cId="2221189821" sldId="370"/>
        </pc:sldMkLst>
      </pc:sldChg>
      <pc:sldChg chg="add">
        <pc:chgData name="Rush, Shawn" userId="f0125874-426a-43dc-a2a4-7b36af48912a" providerId="ADAL" clId="{3CE8299D-45CD-4879-A6F2-36CA74AD7F90}" dt="2022-04-21T06:42:00.580" v="33"/>
        <pc:sldMkLst>
          <pc:docMk/>
          <pc:sldMk cId="3137353289" sldId="1671"/>
        </pc:sldMkLst>
      </pc:sldChg>
    </pc:docChg>
  </pc:docChgLst>
  <pc:docChgLst>
    <pc:chgData name="Rush, Shawn" userId="f0125874-426a-43dc-a2a4-7b36af48912a" providerId="ADAL" clId="{BC946810-CE52-4F83-8D60-1D50677E8976}"/>
    <pc:docChg chg="undo custSel addSld delSld modSld sldOrd">
      <pc:chgData name="Rush, Shawn" userId="f0125874-426a-43dc-a2a4-7b36af48912a" providerId="ADAL" clId="{BC946810-CE52-4F83-8D60-1D50677E8976}" dt="2022-04-18T20:16:44.320" v="473" actId="1076"/>
      <pc:docMkLst>
        <pc:docMk/>
      </pc:docMkLst>
      <pc:sldChg chg="addSp delSp modSp mod ord">
        <pc:chgData name="Rush, Shawn" userId="f0125874-426a-43dc-a2a4-7b36af48912a" providerId="ADAL" clId="{BC946810-CE52-4F83-8D60-1D50677E8976}" dt="2022-04-18T19:59:55.847" v="341" actId="14100"/>
        <pc:sldMkLst>
          <pc:docMk/>
          <pc:sldMk cId="0" sldId="256"/>
        </pc:sldMkLst>
        <pc:spChg chg="del">
          <ac:chgData name="Rush, Shawn" userId="f0125874-426a-43dc-a2a4-7b36af48912a" providerId="ADAL" clId="{BC946810-CE52-4F83-8D60-1D50677E8976}" dt="2022-04-18T19:58:45.928" v="318" actId="478"/>
          <ac:spMkLst>
            <pc:docMk/>
            <pc:sldMk cId="0" sldId="256"/>
            <ac:spMk id="2" creationId="{00000000-0000-0000-0000-000000000000}"/>
          </ac:spMkLst>
        </pc:spChg>
        <pc:spChg chg="del">
          <ac:chgData name="Rush, Shawn" userId="f0125874-426a-43dc-a2a4-7b36af48912a" providerId="ADAL" clId="{BC946810-CE52-4F83-8D60-1D50677E8976}" dt="2022-04-18T19:58:51.573" v="320" actId="478"/>
          <ac:spMkLst>
            <pc:docMk/>
            <pc:sldMk cId="0" sldId="256"/>
            <ac:spMk id="3" creationId="{00000000-0000-0000-0000-000000000000}"/>
          </ac:spMkLst>
        </pc:spChg>
        <pc:spChg chg="add del mod">
          <ac:chgData name="Rush, Shawn" userId="f0125874-426a-43dc-a2a4-7b36af48912a" providerId="ADAL" clId="{BC946810-CE52-4F83-8D60-1D50677E8976}" dt="2022-04-18T19:58:47.975" v="319" actId="478"/>
          <ac:spMkLst>
            <pc:docMk/>
            <pc:sldMk cId="0" sldId="256"/>
            <ac:spMk id="5" creationId="{3C4597AB-658C-4228-A1ED-0A52230BB4CA}"/>
          </ac:spMkLst>
        </pc:spChg>
        <pc:spChg chg="add del mod">
          <ac:chgData name="Rush, Shawn" userId="f0125874-426a-43dc-a2a4-7b36af48912a" providerId="ADAL" clId="{BC946810-CE52-4F83-8D60-1D50677E8976}" dt="2022-04-18T19:58:54.328" v="321" actId="478"/>
          <ac:spMkLst>
            <pc:docMk/>
            <pc:sldMk cId="0" sldId="256"/>
            <ac:spMk id="7" creationId="{998C7AC5-7244-4093-8034-31DA8816FD4E}"/>
          </ac:spMkLst>
        </pc:spChg>
        <pc:spChg chg="add mod">
          <ac:chgData name="Rush, Shawn" userId="f0125874-426a-43dc-a2a4-7b36af48912a" providerId="ADAL" clId="{BC946810-CE52-4F83-8D60-1D50677E8976}" dt="2022-04-18T19:59:55.847" v="341" actId="14100"/>
          <ac:spMkLst>
            <pc:docMk/>
            <pc:sldMk cId="0" sldId="256"/>
            <ac:spMk id="8" creationId="{E3A38F8B-CC5D-4DB6-96A2-2D78E522958E}"/>
          </ac:spMkLst>
        </pc:spChg>
      </pc:sldChg>
      <pc:sldChg chg="modSp del mod modShow">
        <pc:chgData name="Rush, Shawn" userId="f0125874-426a-43dc-a2a4-7b36af48912a" providerId="ADAL" clId="{BC946810-CE52-4F83-8D60-1D50677E8976}" dt="2022-04-18T20:15:18.476" v="466" actId="2696"/>
        <pc:sldMkLst>
          <pc:docMk/>
          <pc:sldMk cId="0" sldId="257"/>
        </pc:sldMkLst>
        <pc:grpChg chg="mod">
          <ac:chgData name="Rush, Shawn" userId="f0125874-426a-43dc-a2a4-7b36af48912a" providerId="ADAL" clId="{BC946810-CE52-4F83-8D60-1D50677E8976}" dt="2022-04-18T18:53:25.634" v="3" actId="1076"/>
          <ac:grpSpMkLst>
            <pc:docMk/>
            <pc:sldMk cId="0" sldId="257"/>
            <ac:grpSpMk id="5" creationId="{00000000-0000-0000-0000-000000000000}"/>
          </ac:grpSpMkLst>
        </pc:grpChg>
      </pc:sldChg>
      <pc:sldChg chg="addSp delSp modSp mod ord">
        <pc:chgData name="Rush, Shawn" userId="f0125874-426a-43dc-a2a4-7b36af48912a" providerId="ADAL" clId="{BC946810-CE52-4F83-8D60-1D50677E8976}" dt="2022-04-18T19:35:43.153" v="113" actId="14100"/>
        <pc:sldMkLst>
          <pc:docMk/>
          <pc:sldMk cId="0" sldId="258"/>
        </pc:sldMkLst>
        <pc:spChg chg="del mod">
          <ac:chgData name="Rush, Shawn" userId="f0125874-426a-43dc-a2a4-7b36af48912a" providerId="ADAL" clId="{BC946810-CE52-4F83-8D60-1D50677E8976}" dt="2022-04-18T19:34:10.922" v="47" actId="21"/>
          <ac:spMkLst>
            <pc:docMk/>
            <pc:sldMk cId="0" sldId="258"/>
            <ac:spMk id="2" creationId="{00000000-0000-0000-0000-000000000000}"/>
          </ac:spMkLst>
        </pc:spChg>
        <pc:spChg chg="mod">
          <ac:chgData name="Rush, Shawn" userId="f0125874-426a-43dc-a2a4-7b36af48912a" providerId="ADAL" clId="{BC946810-CE52-4F83-8D60-1D50677E8976}" dt="2022-04-18T19:35:43.153" v="113" actId="14100"/>
          <ac:spMkLst>
            <pc:docMk/>
            <pc:sldMk cId="0" sldId="258"/>
            <ac:spMk id="8" creationId="{00000000-0000-0000-0000-000000000000}"/>
          </ac:spMkLst>
        </pc:spChg>
        <pc:spChg chg="mod">
          <ac:chgData name="Rush, Shawn" userId="f0125874-426a-43dc-a2a4-7b36af48912a" providerId="ADAL" clId="{BC946810-CE52-4F83-8D60-1D50677E8976}" dt="2022-04-18T19:34:47.159" v="52" actId="1076"/>
          <ac:spMkLst>
            <pc:docMk/>
            <pc:sldMk cId="0" sldId="258"/>
            <ac:spMk id="9" creationId="{00000000-0000-0000-0000-000000000000}"/>
          </ac:spMkLst>
        </pc:spChg>
        <pc:spChg chg="del">
          <ac:chgData name="Rush, Shawn" userId="f0125874-426a-43dc-a2a4-7b36af48912a" providerId="ADAL" clId="{BC946810-CE52-4F83-8D60-1D50677E8976}" dt="2022-04-18T19:34:23.615" v="49" actId="21"/>
          <ac:spMkLst>
            <pc:docMk/>
            <pc:sldMk cId="0" sldId="258"/>
            <ac:spMk id="11" creationId="{00000000-0000-0000-0000-000000000000}"/>
          </ac:spMkLst>
        </pc:spChg>
        <pc:spChg chg="add mod">
          <ac:chgData name="Rush, Shawn" userId="f0125874-426a-43dc-a2a4-7b36af48912a" providerId="ADAL" clId="{BC946810-CE52-4F83-8D60-1D50677E8976}" dt="2022-04-18T19:35:34.725" v="112" actId="113"/>
          <ac:spMkLst>
            <pc:docMk/>
            <pc:sldMk cId="0" sldId="258"/>
            <ac:spMk id="12" creationId="{888C85B4-198C-43A1-AE85-ABA52F320785}"/>
          </ac:spMkLst>
        </pc:spChg>
        <pc:grpChg chg="del mod">
          <ac:chgData name="Rush, Shawn" userId="f0125874-426a-43dc-a2a4-7b36af48912a" providerId="ADAL" clId="{BC946810-CE52-4F83-8D60-1D50677E8976}" dt="2022-04-18T19:33:56.109" v="43" actId="21"/>
          <ac:grpSpMkLst>
            <pc:docMk/>
            <pc:sldMk cId="0" sldId="258"/>
            <ac:grpSpMk id="3" creationId="{00000000-0000-0000-0000-000000000000}"/>
          </ac:grpSpMkLst>
        </pc:grpChg>
        <pc:picChg chg="del mod">
          <ac:chgData name="Rush, Shawn" userId="f0125874-426a-43dc-a2a4-7b36af48912a" providerId="ADAL" clId="{BC946810-CE52-4F83-8D60-1D50677E8976}" dt="2022-04-18T19:33:44.768" v="40" actId="21"/>
          <ac:picMkLst>
            <pc:docMk/>
            <pc:sldMk cId="0" sldId="258"/>
            <ac:picMk id="10" creationId="{00000000-0000-0000-0000-000000000000}"/>
          </ac:picMkLst>
        </pc:picChg>
      </pc:sldChg>
      <pc:sldChg chg="del mod modShow">
        <pc:chgData name="Rush, Shawn" userId="f0125874-426a-43dc-a2a4-7b36af48912a" providerId="ADAL" clId="{BC946810-CE52-4F83-8D60-1D50677E8976}" dt="2022-04-18T20:15:18.476" v="466" actId="2696"/>
        <pc:sldMkLst>
          <pc:docMk/>
          <pc:sldMk cId="0" sldId="259"/>
        </pc:sldMkLst>
      </pc:sldChg>
      <pc:sldChg chg="del mod modShow">
        <pc:chgData name="Rush, Shawn" userId="f0125874-426a-43dc-a2a4-7b36af48912a" providerId="ADAL" clId="{BC946810-CE52-4F83-8D60-1D50677E8976}" dt="2022-04-18T20:15:18.476" v="466" actId="2696"/>
        <pc:sldMkLst>
          <pc:docMk/>
          <pc:sldMk cId="0" sldId="260"/>
        </pc:sldMkLst>
      </pc:sldChg>
      <pc:sldChg chg="del mod modShow">
        <pc:chgData name="Rush, Shawn" userId="f0125874-426a-43dc-a2a4-7b36af48912a" providerId="ADAL" clId="{BC946810-CE52-4F83-8D60-1D50677E8976}" dt="2022-04-18T20:15:18.476" v="466" actId="2696"/>
        <pc:sldMkLst>
          <pc:docMk/>
          <pc:sldMk cId="0" sldId="261"/>
        </pc:sldMkLst>
      </pc:sldChg>
      <pc:sldChg chg="del mod modShow">
        <pc:chgData name="Rush, Shawn" userId="f0125874-426a-43dc-a2a4-7b36af48912a" providerId="ADAL" clId="{BC946810-CE52-4F83-8D60-1D50677E8976}" dt="2022-04-18T20:15:18.476" v="466" actId="2696"/>
        <pc:sldMkLst>
          <pc:docMk/>
          <pc:sldMk cId="0" sldId="262"/>
        </pc:sldMkLst>
      </pc:sldChg>
      <pc:sldChg chg="del mod modShow">
        <pc:chgData name="Rush, Shawn" userId="f0125874-426a-43dc-a2a4-7b36af48912a" providerId="ADAL" clId="{BC946810-CE52-4F83-8D60-1D50677E8976}" dt="2022-04-18T20:15:18.476" v="466" actId="2696"/>
        <pc:sldMkLst>
          <pc:docMk/>
          <pc:sldMk cId="0" sldId="263"/>
        </pc:sldMkLst>
      </pc:sldChg>
      <pc:sldChg chg="del mod modShow">
        <pc:chgData name="Rush, Shawn" userId="f0125874-426a-43dc-a2a4-7b36af48912a" providerId="ADAL" clId="{BC946810-CE52-4F83-8D60-1D50677E8976}" dt="2022-04-18T20:15:23.488" v="467" actId="47"/>
        <pc:sldMkLst>
          <pc:docMk/>
          <pc:sldMk cId="0" sldId="264"/>
        </pc:sldMkLst>
      </pc:sldChg>
      <pc:sldChg chg="addSp delSp modSp mod">
        <pc:chgData name="Rush, Shawn" userId="f0125874-426a-43dc-a2a4-7b36af48912a" providerId="ADAL" clId="{BC946810-CE52-4F83-8D60-1D50677E8976}" dt="2022-04-18T20:10:38.448" v="457" actId="14100"/>
        <pc:sldMkLst>
          <pc:docMk/>
          <pc:sldMk cId="0" sldId="266"/>
        </pc:sldMkLst>
        <pc:picChg chg="del mod">
          <ac:chgData name="Rush, Shawn" userId="f0125874-426a-43dc-a2a4-7b36af48912a" providerId="ADAL" clId="{BC946810-CE52-4F83-8D60-1D50677E8976}" dt="2022-04-18T20:10:31.923" v="456" actId="478"/>
          <ac:picMkLst>
            <pc:docMk/>
            <pc:sldMk cId="0" sldId="266"/>
            <ac:picMk id="2" creationId="{00000000-0000-0000-0000-000000000000}"/>
          </ac:picMkLst>
        </pc:picChg>
        <pc:picChg chg="add mod">
          <ac:chgData name="Rush, Shawn" userId="f0125874-426a-43dc-a2a4-7b36af48912a" providerId="ADAL" clId="{BC946810-CE52-4F83-8D60-1D50677E8976}" dt="2022-04-18T20:10:38.448" v="457" actId="14100"/>
          <ac:picMkLst>
            <pc:docMk/>
            <pc:sldMk cId="0" sldId="266"/>
            <ac:picMk id="18" creationId="{E3439416-D45D-4756-9496-29ADE7C5F100}"/>
          </ac:picMkLst>
        </pc:picChg>
      </pc:sldChg>
      <pc:sldChg chg="del mod modShow">
        <pc:chgData name="Rush, Shawn" userId="f0125874-426a-43dc-a2a4-7b36af48912a" providerId="ADAL" clId="{BC946810-CE52-4F83-8D60-1D50677E8976}" dt="2022-04-18T20:05:18.735" v="437" actId="47"/>
        <pc:sldMkLst>
          <pc:docMk/>
          <pc:sldMk cId="0" sldId="268"/>
        </pc:sldMkLst>
      </pc:sldChg>
      <pc:sldChg chg="delSp modSp mod ord">
        <pc:chgData name="Rush, Shawn" userId="f0125874-426a-43dc-a2a4-7b36af48912a" providerId="ADAL" clId="{BC946810-CE52-4F83-8D60-1D50677E8976}" dt="2022-04-18T20:02:11.599" v="352" actId="1076"/>
        <pc:sldMkLst>
          <pc:docMk/>
          <pc:sldMk cId="0" sldId="269"/>
        </pc:sldMkLst>
        <pc:spChg chg="del">
          <ac:chgData name="Rush, Shawn" userId="f0125874-426a-43dc-a2a4-7b36af48912a" providerId="ADAL" clId="{BC946810-CE52-4F83-8D60-1D50677E8976}" dt="2022-04-18T20:02:08.773" v="351" actId="478"/>
          <ac:spMkLst>
            <pc:docMk/>
            <pc:sldMk cId="0" sldId="269"/>
            <ac:spMk id="4" creationId="{00000000-0000-0000-0000-000000000000}"/>
          </ac:spMkLst>
        </pc:spChg>
        <pc:grpChg chg="mod">
          <ac:chgData name="Rush, Shawn" userId="f0125874-426a-43dc-a2a4-7b36af48912a" providerId="ADAL" clId="{BC946810-CE52-4F83-8D60-1D50677E8976}" dt="2022-04-18T20:02:11.599" v="352" actId="1076"/>
          <ac:grpSpMkLst>
            <pc:docMk/>
            <pc:sldMk cId="0" sldId="269"/>
            <ac:grpSpMk id="3" creationId="{00000000-0000-0000-0000-000000000000}"/>
          </ac:grpSpMkLst>
        </pc:grpChg>
        <pc:picChg chg="mod modCrop">
          <ac:chgData name="Rush, Shawn" userId="f0125874-426a-43dc-a2a4-7b36af48912a" providerId="ADAL" clId="{BC946810-CE52-4F83-8D60-1D50677E8976}" dt="2022-04-18T20:01:09.348" v="347" actId="732"/>
          <ac:picMkLst>
            <pc:docMk/>
            <pc:sldMk cId="0" sldId="269"/>
            <ac:picMk id="5" creationId="{00000000-0000-0000-0000-000000000000}"/>
          </ac:picMkLst>
        </pc:picChg>
        <pc:picChg chg="mod">
          <ac:chgData name="Rush, Shawn" userId="f0125874-426a-43dc-a2a4-7b36af48912a" providerId="ADAL" clId="{BC946810-CE52-4F83-8D60-1D50677E8976}" dt="2022-04-18T20:00:56.857" v="344" actId="1076"/>
          <ac:picMkLst>
            <pc:docMk/>
            <pc:sldMk cId="0" sldId="269"/>
            <ac:picMk id="6" creationId="{00000000-0000-0000-0000-000000000000}"/>
          </ac:picMkLst>
        </pc:picChg>
      </pc:sldChg>
      <pc:sldChg chg="add del">
        <pc:chgData name="Rush, Shawn" userId="f0125874-426a-43dc-a2a4-7b36af48912a" providerId="ADAL" clId="{BC946810-CE52-4F83-8D60-1D50677E8976}" dt="2022-04-18T19:28:53.218" v="8" actId="47"/>
        <pc:sldMkLst>
          <pc:docMk/>
          <pc:sldMk cId="1676410484" sldId="270"/>
        </pc:sldMkLst>
      </pc:sldChg>
      <pc:sldChg chg="add del">
        <pc:chgData name="Rush, Shawn" userId="f0125874-426a-43dc-a2a4-7b36af48912a" providerId="ADAL" clId="{BC946810-CE52-4F83-8D60-1D50677E8976}" dt="2022-04-18T19:28:43.127" v="5" actId="2696"/>
        <pc:sldMkLst>
          <pc:docMk/>
          <pc:sldMk cId="1813909813" sldId="270"/>
        </pc:sldMkLst>
      </pc:sldChg>
      <pc:sldChg chg="addSp delSp modSp new mod">
        <pc:chgData name="Rush, Shawn" userId="f0125874-426a-43dc-a2a4-7b36af48912a" providerId="ADAL" clId="{BC946810-CE52-4F83-8D60-1D50677E8976}" dt="2022-04-18T19:33:01.723" v="35" actId="1076"/>
        <pc:sldMkLst>
          <pc:docMk/>
          <pc:sldMk cId="3311967496" sldId="271"/>
        </pc:sldMkLst>
        <pc:spChg chg="del">
          <ac:chgData name="Rush, Shawn" userId="f0125874-426a-43dc-a2a4-7b36af48912a" providerId="ADAL" clId="{BC946810-CE52-4F83-8D60-1D50677E8976}" dt="2022-04-18T19:31:44.711" v="28" actId="478"/>
          <ac:spMkLst>
            <pc:docMk/>
            <pc:sldMk cId="3311967496" sldId="271"/>
            <ac:spMk id="2" creationId="{2812A2BD-5186-4907-A787-82A575C27277}"/>
          </ac:spMkLst>
        </pc:spChg>
        <pc:spChg chg="del">
          <ac:chgData name="Rush, Shawn" userId="f0125874-426a-43dc-a2a4-7b36af48912a" providerId="ADAL" clId="{BC946810-CE52-4F83-8D60-1D50677E8976}" dt="2022-04-18T19:31:23.184" v="24" actId="478"/>
          <ac:spMkLst>
            <pc:docMk/>
            <pc:sldMk cId="3311967496" sldId="271"/>
            <ac:spMk id="3" creationId="{A818D04D-0390-47B8-805B-82C69655A004}"/>
          </ac:spMkLst>
        </pc:spChg>
        <pc:spChg chg="add mod">
          <ac:chgData name="Rush, Shawn" userId="f0125874-426a-43dc-a2a4-7b36af48912a" providerId="ADAL" clId="{BC946810-CE52-4F83-8D60-1D50677E8976}" dt="2022-04-18T19:32:26.770" v="32" actId="207"/>
          <ac:spMkLst>
            <pc:docMk/>
            <pc:sldMk cId="3311967496" sldId="271"/>
            <ac:spMk id="6" creationId="{E37C2DD8-5FDC-4752-8365-EA75AA596ECA}"/>
          </ac:spMkLst>
        </pc:spChg>
        <pc:spChg chg="add mod">
          <ac:chgData name="Rush, Shawn" userId="f0125874-426a-43dc-a2a4-7b36af48912a" providerId="ADAL" clId="{BC946810-CE52-4F83-8D60-1D50677E8976}" dt="2022-04-18T19:32:49.540" v="33" actId="207"/>
          <ac:spMkLst>
            <pc:docMk/>
            <pc:sldMk cId="3311967496" sldId="271"/>
            <ac:spMk id="7" creationId="{51B2BA3C-B5E0-4074-9E49-694925FE3866}"/>
          </ac:spMkLst>
        </pc:spChg>
        <pc:picChg chg="add mod">
          <ac:chgData name="Rush, Shawn" userId="f0125874-426a-43dc-a2a4-7b36af48912a" providerId="ADAL" clId="{BC946810-CE52-4F83-8D60-1D50677E8976}" dt="2022-04-18T19:33:01.723" v="35" actId="1076"/>
          <ac:picMkLst>
            <pc:docMk/>
            <pc:sldMk cId="3311967496" sldId="271"/>
            <ac:picMk id="5" creationId="{E699EEF3-4E39-440F-B267-FA91C80FA6B4}"/>
          </ac:picMkLst>
        </pc:picChg>
      </pc:sldChg>
      <pc:sldChg chg="addSp modSp new mod">
        <pc:chgData name="Rush, Shawn" userId="f0125874-426a-43dc-a2a4-7b36af48912a" providerId="ADAL" clId="{BC946810-CE52-4F83-8D60-1D50677E8976}" dt="2022-04-18T19:38:09.014" v="138" actId="1076"/>
        <pc:sldMkLst>
          <pc:docMk/>
          <pc:sldMk cId="2995527395" sldId="272"/>
        </pc:sldMkLst>
        <pc:spChg chg="mod">
          <ac:chgData name="Rush, Shawn" userId="f0125874-426a-43dc-a2a4-7b36af48912a" providerId="ADAL" clId="{BC946810-CE52-4F83-8D60-1D50677E8976}" dt="2022-04-18T19:34:00.075" v="44"/>
          <ac:spMkLst>
            <pc:docMk/>
            <pc:sldMk cId="2995527395" sldId="272"/>
            <ac:spMk id="6" creationId="{B0F5E5C4-0A64-416C-ADC0-F3E600639F47}"/>
          </ac:spMkLst>
        </pc:spChg>
        <pc:spChg chg="add mod ord">
          <ac:chgData name="Rush, Shawn" userId="f0125874-426a-43dc-a2a4-7b36af48912a" providerId="ADAL" clId="{BC946810-CE52-4F83-8D60-1D50677E8976}" dt="2022-04-18T19:36:36.284" v="115" actId="1076"/>
          <ac:spMkLst>
            <pc:docMk/>
            <pc:sldMk cId="2995527395" sldId="272"/>
            <ac:spMk id="10" creationId="{BA56F0A1-795E-4440-BEA0-D94CFD517483}"/>
          </ac:spMkLst>
        </pc:spChg>
        <pc:spChg chg="add mod">
          <ac:chgData name="Rush, Shawn" userId="f0125874-426a-43dc-a2a4-7b36af48912a" providerId="ADAL" clId="{BC946810-CE52-4F83-8D60-1D50677E8976}" dt="2022-04-18T19:36:44.358" v="117" actId="1076"/>
          <ac:spMkLst>
            <pc:docMk/>
            <pc:sldMk cId="2995527395" sldId="272"/>
            <ac:spMk id="11" creationId="{E45BF716-0E80-4A1A-A84D-9BDD1264254C}"/>
          </ac:spMkLst>
        </pc:spChg>
        <pc:grpChg chg="add mod">
          <ac:chgData name="Rush, Shawn" userId="f0125874-426a-43dc-a2a4-7b36af48912a" providerId="ADAL" clId="{BC946810-CE52-4F83-8D60-1D50677E8976}" dt="2022-04-18T19:37:42.122" v="130" actId="1076"/>
          <ac:grpSpMkLst>
            <pc:docMk/>
            <pc:sldMk cId="2995527395" sldId="272"/>
            <ac:grpSpMk id="5" creationId="{03132229-EA78-49AD-BB37-F428D8CC92B0}"/>
          </ac:grpSpMkLst>
        </pc:grpChg>
        <pc:picChg chg="add mod">
          <ac:chgData name="Rush, Shawn" userId="f0125874-426a-43dc-a2a4-7b36af48912a" providerId="ADAL" clId="{BC946810-CE52-4F83-8D60-1D50677E8976}" dt="2022-04-18T19:36:39.516" v="116" actId="1076"/>
          <ac:picMkLst>
            <pc:docMk/>
            <pc:sldMk cId="2995527395" sldId="272"/>
            <ac:picMk id="4" creationId="{5ACD88CE-D643-40A4-B327-6EBD95521D53}"/>
          </ac:picMkLst>
        </pc:picChg>
        <pc:picChg chg="mod">
          <ac:chgData name="Rush, Shawn" userId="f0125874-426a-43dc-a2a4-7b36af48912a" providerId="ADAL" clId="{BC946810-CE52-4F83-8D60-1D50677E8976}" dt="2022-04-18T19:34:00.075" v="44"/>
          <ac:picMkLst>
            <pc:docMk/>
            <pc:sldMk cId="2995527395" sldId="272"/>
            <ac:picMk id="7" creationId="{945DAA33-7448-4AF5-84B8-CD31B6FD6AD6}"/>
          </ac:picMkLst>
        </pc:picChg>
        <pc:picChg chg="mod">
          <ac:chgData name="Rush, Shawn" userId="f0125874-426a-43dc-a2a4-7b36af48912a" providerId="ADAL" clId="{BC946810-CE52-4F83-8D60-1D50677E8976}" dt="2022-04-18T19:34:00.075" v="44"/>
          <ac:picMkLst>
            <pc:docMk/>
            <pc:sldMk cId="2995527395" sldId="272"/>
            <ac:picMk id="8" creationId="{47E50E2D-2897-48B4-8173-CBCE18578262}"/>
          </ac:picMkLst>
        </pc:picChg>
        <pc:picChg chg="mod">
          <ac:chgData name="Rush, Shawn" userId="f0125874-426a-43dc-a2a4-7b36af48912a" providerId="ADAL" clId="{BC946810-CE52-4F83-8D60-1D50677E8976}" dt="2022-04-18T19:34:00.075" v="44"/>
          <ac:picMkLst>
            <pc:docMk/>
            <pc:sldMk cId="2995527395" sldId="272"/>
            <ac:picMk id="9" creationId="{AF9BE6B2-6AC0-4FFF-BE26-5315A25A693E}"/>
          </ac:picMkLst>
        </pc:picChg>
        <pc:picChg chg="add mod">
          <ac:chgData name="Rush, Shawn" userId="f0125874-426a-43dc-a2a4-7b36af48912a" providerId="ADAL" clId="{BC946810-CE52-4F83-8D60-1D50677E8976}" dt="2022-04-18T19:37:51.035" v="132" actId="1076"/>
          <ac:picMkLst>
            <pc:docMk/>
            <pc:sldMk cId="2995527395" sldId="272"/>
            <ac:picMk id="13" creationId="{E0D6ED0F-6056-4433-892D-24DB208407C4}"/>
          </ac:picMkLst>
        </pc:picChg>
        <pc:picChg chg="add mod">
          <ac:chgData name="Rush, Shawn" userId="f0125874-426a-43dc-a2a4-7b36af48912a" providerId="ADAL" clId="{BC946810-CE52-4F83-8D60-1D50677E8976}" dt="2022-04-18T19:38:09.014" v="138" actId="1076"/>
          <ac:picMkLst>
            <pc:docMk/>
            <pc:sldMk cId="2995527395" sldId="272"/>
            <ac:picMk id="15" creationId="{331096E3-5A1D-4A88-A59D-EB75EE0AAC09}"/>
          </ac:picMkLst>
        </pc:picChg>
      </pc:sldChg>
      <pc:sldChg chg="addSp delSp modSp new mod">
        <pc:chgData name="Rush, Shawn" userId="f0125874-426a-43dc-a2a4-7b36af48912a" providerId="ADAL" clId="{BC946810-CE52-4F83-8D60-1D50677E8976}" dt="2022-04-18T19:42:09.526" v="167" actId="14100"/>
        <pc:sldMkLst>
          <pc:docMk/>
          <pc:sldMk cId="3008302700" sldId="273"/>
        </pc:sldMkLst>
        <pc:spChg chg="del">
          <ac:chgData name="Rush, Shawn" userId="f0125874-426a-43dc-a2a4-7b36af48912a" providerId="ADAL" clId="{BC946810-CE52-4F83-8D60-1D50677E8976}" dt="2022-04-18T19:39:27.211" v="141" actId="478"/>
          <ac:spMkLst>
            <pc:docMk/>
            <pc:sldMk cId="3008302700" sldId="273"/>
            <ac:spMk id="2" creationId="{E1FBA705-EF31-4866-8334-F90F4F6A5540}"/>
          </ac:spMkLst>
        </pc:spChg>
        <pc:spChg chg="del">
          <ac:chgData name="Rush, Shawn" userId="f0125874-426a-43dc-a2a4-7b36af48912a" providerId="ADAL" clId="{BC946810-CE52-4F83-8D60-1D50677E8976}" dt="2022-04-18T19:39:24.411" v="140" actId="478"/>
          <ac:spMkLst>
            <pc:docMk/>
            <pc:sldMk cId="3008302700" sldId="273"/>
            <ac:spMk id="3" creationId="{00D9AEC5-6E77-4717-BBE8-490748787E66}"/>
          </ac:spMkLst>
        </pc:spChg>
        <pc:spChg chg="add del mod">
          <ac:chgData name="Rush, Shawn" userId="f0125874-426a-43dc-a2a4-7b36af48912a" providerId="ADAL" clId="{BC946810-CE52-4F83-8D60-1D50677E8976}" dt="2022-04-18T19:41:03.080" v="151"/>
          <ac:spMkLst>
            <pc:docMk/>
            <pc:sldMk cId="3008302700" sldId="273"/>
            <ac:spMk id="6" creationId="{570D6A23-8C3E-49D0-B19A-7375A9A47103}"/>
          </ac:spMkLst>
        </pc:spChg>
        <pc:spChg chg="add del mod">
          <ac:chgData name="Rush, Shawn" userId="f0125874-426a-43dc-a2a4-7b36af48912a" providerId="ADAL" clId="{BC946810-CE52-4F83-8D60-1D50677E8976}" dt="2022-04-18T19:41:43.228" v="163" actId="478"/>
          <ac:spMkLst>
            <pc:docMk/>
            <pc:sldMk cId="3008302700" sldId="273"/>
            <ac:spMk id="7" creationId="{00185A6A-0830-460A-B6E3-2FAB00DA5574}"/>
          </ac:spMkLst>
        </pc:spChg>
        <pc:spChg chg="add mod">
          <ac:chgData name="Rush, Shawn" userId="f0125874-426a-43dc-a2a4-7b36af48912a" providerId="ADAL" clId="{BC946810-CE52-4F83-8D60-1D50677E8976}" dt="2022-04-18T19:42:09.526" v="167" actId="14100"/>
          <ac:spMkLst>
            <pc:docMk/>
            <pc:sldMk cId="3008302700" sldId="273"/>
            <ac:spMk id="8" creationId="{9D2AC7C4-1A07-42D9-8850-A86C56D2678F}"/>
          </ac:spMkLst>
        </pc:spChg>
        <pc:picChg chg="add mod">
          <ac:chgData name="Rush, Shawn" userId="f0125874-426a-43dc-a2a4-7b36af48912a" providerId="ADAL" clId="{BC946810-CE52-4F83-8D60-1D50677E8976}" dt="2022-04-18T19:40:17.262" v="145" actId="14100"/>
          <ac:picMkLst>
            <pc:docMk/>
            <pc:sldMk cId="3008302700" sldId="273"/>
            <ac:picMk id="5" creationId="{BF3396A2-79EA-4A9D-8C0D-669C1D4E9799}"/>
          </ac:picMkLst>
        </pc:picChg>
      </pc:sldChg>
      <pc:sldChg chg="addSp delSp modSp new mod ord">
        <pc:chgData name="Rush, Shawn" userId="f0125874-426a-43dc-a2a4-7b36af48912a" providerId="ADAL" clId="{BC946810-CE52-4F83-8D60-1D50677E8976}" dt="2022-04-18T20:12:50.748" v="465"/>
        <pc:sldMkLst>
          <pc:docMk/>
          <pc:sldMk cId="1780034559" sldId="274"/>
        </pc:sldMkLst>
        <pc:spChg chg="del">
          <ac:chgData name="Rush, Shawn" userId="f0125874-426a-43dc-a2a4-7b36af48912a" providerId="ADAL" clId="{BC946810-CE52-4F83-8D60-1D50677E8976}" dt="2022-04-18T19:46:16.184" v="177" actId="478"/>
          <ac:spMkLst>
            <pc:docMk/>
            <pc:sldMk cId="1780034559" sldId="274"/>
            <ac:spMk id="2" creationId="{7A08524C-98A9-4EFB-A656-26CB82F2CF7E}"/>
          </ac:spMkLst>
        </pc:spChg>
        <pc:spChg chg="del">
          <ac:chgData name="Rush, Shawn" userId="f0125874-426a-43dc-a2a4-7b36af48912a" providerId="ADAL" clId="{BC946810-CE52-4F83-8D60-1D50677E8976}" dt="2022-04-18T19:46:13.340" v="175" actId="478"/>
          <ac:spMkLst>
            <pc:docMk/>
            <pc:sldMk cId="1780034559" sldId="274"/>
            <ac:spMk id="3" creationId="{1824EF2C-7139-4FC5-A3E4-DA5B564543C9}"/>
          </ac:spMkLst>
        </pc:spChg>
        <pc:spChg chg="del">
          <ac:chgData name="Rush, Shawn" userId="f0125874-426a-43dc-a2a4-7b36af48912a" providerId="ADAL" clId="{BC946810-CE52-4F83-8D60-1D50677E8976}" dt="2022-04-18T19:46:15.174" v="176" actId="478"/>
          <ac:spMkLst>
            <pc:docMk/>
            <pc:sldMk cId="1780034559" sldId="274"/>
            <ac:spMk id="4" creationId="{385DC159-7BCE-4F6B-B5C1-B67A75722FAF}"/>
          </ac:spMkLst>
        </pc:spChg>
        <pc:picChg chg="add mod">
          <ac:chgData name="Rush, Shawn" userId="f0125874-426a-43dc-a2a4-7b36af48912a" providerId="ADAL" clId="{BC946810-CE52-4F83-8D60-1D50677E8976}" dt="2022-04-18T19:46:31.921" v="182" actId="1076"/>
          <ac:picMkLst>
            <pc:docMk/>
            <pc:sldMk cId="1780034559" sldId="274"/>
            <ac:picMk id="6" creationId="{A230598B-AE82-48EB-A0B6-374254C62C79}"/>
          </ac:picMkLst>
        </pc:picChg>
      </pc:sldChg>
      <pc:sldChg chg="addSp delSp modSp new mod">
        <pc:chgData name="Rush, Shawn" userId="f0125874-426a-43dc-a2a4-7b36af48912a" providerId="ADAL" clId="{BC946810-CE52-4F83-8D60-1D50677E8976}" dt="2022-04-18T19:48:30.713" v="226" actId="207"/>
        <pc:sldMkLst>
          <pc:docMk/>
          <pc:sldMk cId="683158198" sldId="275"/>
        </pc:sldMkLst>
        <pc:spChg chg="del">
          <ac:chgData name="Rush, Shawn" userId="f0125874-426a-43dc-a2a4-7b36af48912a" providerId="ADAL" clId="{BC946810-CE52-4F83-8D60-1D50677E8976}" dt="2022-04-18T19:47:15.243" v="185" actId="478"/>
          <ac:spMkLst>
            <pc:docMk/>
            <pc:sldMk cId="683158198" sldId="275"/>
            <ac:spMk id="2" creationId="{4975E31D-A689-40C5-8F72-50C8AD9A6FF5}"/>
          </ac:spMkLst>
        </pc:spChg>
        <pc:spChg chg="del">
          <ac:chgData name="Rush, Shawn" userId="f0125874-426a-43dc-a2a4-7b36af48912a" providerId="ADAL" clId="{BC946810-CE52-4F83-8D60-1D50677E8976}" dt="2022-04-18T19:47:12.998" v="184" actId="478"/>
          <ac:spMkLst>
            <pc:docMk/>
            <pc:sldMk cId="683158198" sldId="275"/>
            <ac:spMk id="3" creationId="{1BE93D0D-7045-4F62-8C7C-CDA15C437608}"/>
          </ac:spMkLst>
        </pc:spChg>
        <pc:spChg chg="add mod">
          <ac:chgData name="Rush, Shawn" userId="f0125874-426a-43dc-a2a4-7b36af48912a" providerId="ADAL" clId="{BC946810-CE52-4F83-8D60-1D50677E8976}" dt="2022-04-18T19:48:30.713" v="226" actId="207"/>
          <ac:spMkLst>
            <pc:docMk/>
            <pc:sldMk cId="683158198" sldId="275"/>
            <ac:spMk id="6" creationId="{54E12E6B-669B-40C5-B3DB-FDECCED2FFD3}"/>
          </ac:spMkLst>
        </pc:spChg>
        <pc:picChg chg="add mod">
          <ac:chgData name="Rush, Shawn" userId="f0125874-426a-43dc-a2a4-7b36af48912a" providerId="ADAL" clId="{BC946810-CE52-4F83-8D60-1D50677E8976}" dt="2022-04-18T19:47:24.026" v="188" actId="962"/>
          <ac:picMkLst>
            <pc:docMk/>
            <pc:sldMk cId="683158198" sldId="275"/>
            <ac:picMk id="5" creationId="{21E47D6F-8001-4807-982B-2D8632B9EA87}"/>
          </ac:picMkLst>
        </pc:picChg>
      </pc:sldChg>
      <pc:sldChg chg="addSp delSp modSp new mod">
        <pc:chgData name="Rush, Shawn" userId="f0125874-426a-43dc-a2a4-7b36af48912a" providerId="ADAL" clId="{BC946810-CE52-4F83-8D60-1D50677E8976}" dt="2022-04-18T19:49:51.009" v="264" actId="2711"/>
        <pc:sldMkLst>
          <pc:docMk/>
          <pc:sldMk cId="2772766652" sldId="276"/>
        </pc:sldMkLst>
        <pc:spChg chg="del">
          <ac:chgData name="Rush, Shawn" userId="f0125874-426a-43dc-a2a4-7b36af48912a" providerId="ADAL" clId="{BC946810-CE52-4F83-8D60-1D50677E8976}" dt="2022-04-18T19:49:08.636" v="231" actId="478"/>
          <ac:spMkLst>
            <pc:docMk/>
            <pc:sldMk cId="2772766652" sldId="276"/>
            <ac:spMk id="2" creationId="{3CC8047E-3090-4C71-97D0-566238569DDD}"/>
          </ac:spMkLst>
        </pc:spChg>
        <pc:spChg chg="del mod">
          <ac:chgData name="Rush, Shawn" userId="f0125874-426a-43dc-a2a4-7b36af48912a" providerId="ADAL" clId="{BC946810-CE52-4F83-8D60-1D50677E8976}" dt="2022-04-18T19:49:03.656" v="230" actId="478"/>
          <ac:spMkLst>
            <pc:docMk/>
            <pc:sldMk cId="2772766652" sldId="276"/>
            <ac:spMk id="3" creationId="{953AD9D8-A299-4AF0-A890-C7C74D2C220B}"/>
          </ac:spMkLst>
        </pc:spChg>
        <pc:spChg chg="add mod">
          <ac:chgData name="Rush, Shawn" userId="f0125874-426a-43dc-a2a4-7b36af48912a" providerId="ADAL" clId="{BC946810-CE52-4F83-8D60-1D50677E8976}" dt="2022-04-18T19:49:51.009" v="264" actId="2711"/>
          <ac:spMkLst>
            <pc:docMk/>
            <pc:sldMk cId="2772766652" sldId="276"/>
            <ac:spMk id="6" creationId="{BB5D019C-7850-4E34-8CD3-1FFE32D78916}"/>
          </ac:spMkLst>
        </pc:spChg>
        <pc:picChg chg="add mod">
          <ac:chgData name="Rush, Shawn" userId="f0125874-426a-43dc-a2a4-7b36af48912a" providerId="ADAL" clId="{BC946810-CE52-4F83-8D60-1D50677E8976}" dt="2022-04-18T19:49:00.940" v="228" actId="27614"/>
          <ac:picMkLst>
            <pc:docMk/>
            <pc:sldMk cId="2772766652" sldId="276"/>
            <ac:picMk id="5" creationId="{44D3FEB1-95D9-4040-B1FF-B69CA5D02796}"/>
          </ac:picMkLst>
        </pc:picChg>
      </pc:sldChg>
      <pc:sldChg chg="addSp delSp modSp new mod ord">
        <pc:chgData name="Rush, Shawn" userId="f0125874-426a-43dc-a2a4-7b36af48912a" providerId="ADAL" clId="{BC946810-CE52-4F83-8D60-1D50677E8976}" dt="2022-04-18T20:09:12.143" v="448" actId="1076"/>
        <pc:sldMkLst>
          <pc:docMk/>
          <pc:sldMk cId="3540366923" sldId="277"/>
        </pc:sldMkLst>
        <pc:spChg chg="mod">
          <ac:chgData name="Rush, Shawn" userId="f0125874-426a-43dc-a2a4-7b36af48912a" providerId="ADAL" clId="{BC946810-CE52-4F83-8D60-1D50677E8976}" dt="2022-04-18T19:56:52.376" v="316" actId="1076"/>
          <ac:spMkLst>
            <pc:docMk/>
            <pc:sldMk cId="3540366923" sldId="277"/>
            <ac:spMk id="2" creationId="{FD5A3465-30A7-4B00-8606-489BCBB500D6}"/>
          </ac:spMkLst>
        </pc:spChg>
        <pc:spChg chg="del">
          <ac:chgData name="Rush, Shawn" userId="f0125874-426a-43dc-a2a4-7b36af48912a" providerId="ADAL" clId="{BC946810-CE52-4F83-8D60-1D50677E8976}" dt="2022-04-18T19:55:01.383" v="266" actId="478"/>
          <ac:spMkLst>
            <pc:docMk/>
            <pc:sldMk cId="3540366923" sldId="277"/>
            <ac:spMk id="3" creationId="{626F401F-F89E-4A59-A9A9-C8592EB34A0F}"/>
          </ac:spMkLst>
        </pc:spChg>
        <pc:spChg chg="del">
          <ac:chgData name="Rush, Shawn" userId="f0125874-426a-43dc-a2a4-7b36af48912a" providerId="ADAL" clId="{BC946810-CE52-4F83-8D60-1D50677E8976}" dt="2022-04-18T19:55:04.367" v="267" actId="478"/>
          <ac:spMkLst>
            <pc:docMk/>
            <pc:sldMk cId="3540366923" sldId="277"/>
            <ac:spMk id="4" creationId="{D2434686-5F73-4615-A301-FBFC457CC41D}"/>
          </ac:spMkLst>
        </pc:spChg>
        <pc:picChg chg="add mod">
          <ac:chgData name="Rush, Shawn" userId="f0125874-426a-43dc-a2a4-7b36af48912a" providerId="ADAL" clId="{BC946810-CE52-4F83-8D60-1D50677E8976}" dt="2022-04-18T20:08:58.796" v="445" actId="1076"/>
          <ac:picMkLst>
            <pc:docMk/>
            <pc:sldMk cId="3540366923" sldId="277"/>
            <ac:picMk id="6" creationId="{C1016D0D-8B2D-46F7-9892-3270A738CA6C}"/>
          </ac:picMkLst>
        </pc:picChg>
        <pc:picChg chg="add mod">
          <ac:chgData name="Rush, Shawn" userId="f0125874-426a-43dc-a2a4-7b36af48912a" providerId="ADAL" clId="{BC946810-CE52-4F83-8D60-1D50677E8976}" dt="2022-04-18T20:08:51.774" v="442" actId="1076"/>
          <ac:picMkLst>
            <pc:docMk/>
            <pc:sldMk cId="3540366923" sldId="277"/>
            <ac:picMk id="8" creationId="{82A235C2-8327-47D1-B62C-C9E0B2EFC12F}"/>
          </ac:picMkLst>
        </pc:picChg>
        <pc:picChg chg="add mod">
          <ac:chgData name="Rush, Shawn" userId="f0125874-426a-43dc-a2a4-7b36af48912a" providerId="ADAL" clId="{BC946810-CE52-4F83-8D60-1D50677E8976}" dt="2022-04-18T20:09:12.143" v="448" actId="1076"/>
          <ac:picMkLst>
            <pc:docMk/>
            <pc:sldMk cId="3540366923" sldId="277"/>
            <ac:picMk id="10" creationId="{9111C334-8EF6-4BD3-AC0B-F9DEEE2E5518}"/>
          </ac:picMkLst>
        </pc:picChg>
      </pc:sldChg>
      <pc:sldChg chg="addSp delSp modSp new del mod setBg">
        <pc:chgData name="Rush, Shawn" userId="f0125874-426a-43dc-a2a4-7b36af48912a" providerId="ADAL" clId="{BC946810-CE52-4F83-8D60-1D50677E8976}" dt="2022-04-18T20:05:20.758" v="438" actId="47"/>
        <pc:sldMkLst>
          <pc:docMk/>
          <pc:sldMk cId="1133843237" sldId="278"/>
        </pc:sldMkLst>
        <pc:spChg chg="del mod">
          <ac:chgData name="Rush, Shawn" userId="f0125874-426a-43dc-a2a4-7b36af48912a" providerId="ADAL" clId="{BC946810-CE52-4F83-8D60-1D50677E8976}" dt="2022-04-18T20:04:47.639" v="428" actId="21"/>
          <ac:spMkLst>
            <pc:docMk/>
            <pc:sldMk cId="1133843237" sldId="278"/>
            <ac:spMk id="2" creationId="{901D048C-EA7E-480C-BA30-2EE6F06AFB14}"/>
          </ac:spMkLst>
        </pc:spChg>
        <pc:spChg chg="add mod">
          <ac:chgData name="Rush, Shawn" userId="f0125874-426a-43dc-a2a4-7b36af48912a" providerId="ADAL" clId="{BC946810-CE52-4F83-8D60-1D50677E8976}" dt="2022-04-18T20:04:47.639" v="428" actId="21"/>
          <ac:spMkLst>
            <pc:docMk/>
            <pc:sldMk cId="1133843237" sldId="278"/>
            <ac:spMk id="4" creationId="{C787E550-8371-43C5-860C-8734B07D2145}"/>
          </ac:spMkLst>
        </pc:spChg>
      </pc:sldChg>
      <pc:sldChg chg="new del">
        <pc:chgData name="Rush, Shawn" userId="f0125874-426a-43dc-a2a4-7b36af48912a" providerId="ADAL" clId="{BC946810-CE52-4F83-8D60-1D50677E8976}" dt="2022-04-18T20:05:17.377" v="436" actId="47"/>
        <pc:sldMkLst>
          <pc:docMk/>
          <pc:sldMk cId="2030306310" sldId="279"/>
        </pc:sldMkLst>
      </pc:sldChg>
      <pc:sldChg chg="addSp modSp new mod">
        <pc:chgData name="Rush, Shawn" userId="f0125874-426a-43dc-a2a4-7b36af48912a" providerId="ADAL" clId="{BC946810-CE52-4F83-8D60-1D50677E8976}" dt="2022-04-18T20:05:25.604" v="439" actId="1076"/>
        <pc:sldMkLst>
          <pc:docMk/>
          <pc:sldMk cId="1796144716" sldId="280"/>
        </pc:sldMkLst>
        <pc:spChg chg="add mod">
          <ac:chgData name="Rush, Shawn" userId="f0125874-426a-43dc-a2a4-7b36af48912a" providerId="ADAL" clId="{BC946810-CE52-4F83-8D60-1D50677E8976}" dt="2022-04-18T20:05:25.604" v="439" actId="1076"/>
          <ac:spMkLst>
            <pc:docMk/>
            <pc:sldMk cId="1796144716" sldId="280"/>
            <ac:spMk id="2" creationId="{177E1FB8-8D13-4620-BE62-4F835B0034C8}"/>
          </ac:spMkLst>
        </pc:spChg>
      </pc:sldChg>
      <pc:sldChg chg="addSp modSp new mod">
        <pc:chgData name="Rush, Shawn" userId="f0125874-426a-43dc-a2a4-7b36af48912a" providerId="ADAL" clId="{BC946810-CE52-4F83-8D60-1D50677E8976}" dt="2022-04-18T20:11:53.841" v="463" actId="1076"/>
        <pc:sldMkLst>
          <pc:docMk/>
          <pc:sldMk cId="1443553130" sldId="281"/>
        </pc:sldMkLst>
        <pc:picChg chg="add mod">
          <ac:chgData name="Rush, Shawn" userId="f0125874-426a-43dc-a2a4-7b36af48912a" providerId="ADAL" clId="{BC946810-CE52-4F83-8D60-1D50677E8976}" dt="2022-04-18T20:11:53.841" v="463" actId="1076"/>
          <ac:picMkLst>
            <pc:docMk/>
            <pc:sldMk cId="1443553130" sldId="281"/>
            <ac:picMk id="3" creationId="{8B90C20B-37D2-4EBD-894C-333ACD63F22C}"/>
          </ac:picMkLst>
        </pc:picChg>
      </pc:sldChg>
      <pc:sldChg chg="addSp modSp new mod">
        <pc:chgData name="Rush, Shawn" userId="f0125874-426a-43dc-a2a4-7b36af48912a" providerId="ADAL" clId="{BC946810-CE52-4F83-8D60-1D50677E8976}" dt="2022-04-18T20:16:44.320" v="473" actId="1076"/>
        <pc:sldMkLst>
          <pc:docMk/>
          <pc:sldMk cId="3587734790" sldId="282"/>
        </pc:sldMkLst>
        <pc:picChg chg="add mod">
          <ac:chgData name="Rush, Shawn" userId="f0125874-426a-43dc-a2a4-7b36af48912a" providerId="ADAL" clId="{BC946810-CE52-4F83-8D60-1D50677E8976}" dt="2022-04-18T20:16:44.320" v="473" actId="1076"/>
          <ac:picMkLst>
            <pc:docMk/>
            <pc:sldMk cId="3587734790" sldId="282"/>
            <ac:picMk id="3" creationId="{DED3ABC9-572C-48A3-B589-FC911DA1DF6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30892" y="0"/>
            <a:ext cx="6991349" cy="10286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910711"/>
            <a:ext cx="8115299" cy="84677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0014" y="2753889"/>
            <a:ext cx="16927971" cy="2585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200" b="0" i="0">
                <a:solidFill>
                  <a:srgbClr val="5C7862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94251" y="6353391"/>
            <a:ext cx="15499497" cy="1873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200" b="1" i="0">
                <a:solidFill>
                  <a:srgbClr val="5C786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1" i="0">
                <a:solidFill>
                  <a:srgbClr val="5C786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1" i="0">
                <a:solidFill>
                  <a:srgbClr val="5C786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B9BFC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650134"/>
            <a:ext cx="18287999" cy="863686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50" b="1" i="0">
                <a:solidFill>
                  <a:srgbClr val="5C786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56470" y="4162831"/>
            <a:ext cx="6971665" cy="1552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50" b="1" i="0">
                <a:solidFill>
                  <a:srgbClr val="5C7862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rass, tree, outdoor, house&#10;&#10;Description automatically generated">
            <a:extLst>
              <a:ext uri="{FF2B5EF4-FFF2-40B4-BE49-F238E27FC236}">
                <a16:creationId xmlns:a16="http://schemas.microsoft.com/office/drawing/2014/main" id="{E699EEF3-4E39-440F-B267-FA91C80FA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860"/>
            <a:ext cx="12161520" cy="9121140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E37C2DD8-5FDC-4752-8365-EA75AA596ECA}"/>
              </a:ext>
            </a:extLst>
          </p:cNvPr>
          <p:cNvSpPr txBox="1">
            <a:spLocks/>
          </p:cNvSpPr>
          <p:nvPr/>
        </p:nvSpPr>
        <p:spPr>
          <a:xfrm>
            <a:off x="914401" y="3619501"/>
            <a:ext cx="17531786" cy="2589171"/>
          </a:xfrm>
          <a:prstGeom prst="rect">
            <a:avLst/>
          </a:prstGeom>
        </p:spPr>
        <p:txBody>
          <a:bodyPr vert="horz" wrap="square" lIns="0" tIns="252731" rIns="0" bIns="0" rtlCol="0">
            <a:spAutoFit/>
          </a:bodyPr>
          <a:lstStyle>
            <a:lvl1pPr>
              <a:defRPr sz="3350" b="1" i="0">
                <a:solidFill>
                  <a:srgbClr val="5C7862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9336872" marR="5081" indent="-728382" defTabSz="914445">
              <a:lnSpc>
                <a:spcPts val="9131"/>
              </a:lnSpc>
              <a:spcBef>
                <a:spcPts val="1991"/>
              </a:spcBef>
            </a:pPr>
            <a:r>
              <a:rPr lang="en-US" sz="9600" spc="185" dirty="0">
                <a:solidFill>
                  <a:srgbClr val="4BACC6"/>
                </a:solidFill>
              </a:rPr>
              <a:t>Sustainability</a:t>
            </a:r>
            <a:r>
              <a:rPr lang="en-US" sz="9600" spc="185" dirty="0"/>
              <a:t> </a:t>
            </a:r>
            <a:r>
              <a:rPr lang="en-US" sz="9600" spc="315" dirty="0">
                <a:solidFill>
                  <a:srgbClr val="4BACC6"/>
                </a:solidFill>
              </a:rPr>
              <a:t>Conference</a:t>
            </a: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51B2BA3C-B5E0-4074-9E49-694925FE3866}"/>
              </a:ext>
            </a:extLst>
          </p:cNvPr>
          <p:cNvSpPr txBox="1">
            <a:spLocks/>
          </p:cNvSpPr>
          <p:nvPr/>
        </p:nvSpPr>
        <p:spPr>
          <a:xfrm>
            <a:off x="3352800" y="6286501"/>
            <a:ext cx="14782800" cy="1515096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8895525" marR="5081" indent="659798" defTabSz="914445">
              <a:lnSpc>
                <a:spcPct val="116599"/>
              </a:lnSpc>
              <a:spcBef>
                <a:spcPts val="100"/>
              </a:spcBef>
            </a:pPr>
            <a:r>
              <a:rPr lang="en-US" sz="4400" dirty="0">
                <a:solidFill>
                  <a:srgbClr val="4F81B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</a:t>
            </a:r>
            <a:r>
              <a:rPr lang="en-US" sz="4400" spc="-155" dirty="0">
                <a:solidFill>
                  <a:srgbClr val="4F81B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400" spc="-26" dirty="0">
                <a:solidFill>
                  <a:srgbClr val="4F81B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by </a:t>
            </a:r>
            <a:r>
              <a:rPr lang="en-US" sz="4400" dirty="0">
                <a:solidFill>
                  <a:srgbClr val="4F81B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Melody</a:t>
            </a:r>
            <a:r>
              <a:rPr lang="en-US" sz="4400" spc="-41" dirty="0">
                <a:solidFill>
                  <a:srgbClr val="4F81B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400" spc="56" dirty="0">
                <a:solidFill>
                  <a:srgbClr val="4F81B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Muhammad</a:t>
            </a:r>
          </a:p>
        </p:txBody>
      </p:sp>
    </p:spTree>
    <p:extLst>
      <p:ext uri="{BB962C8B-B14F-4D97-AF65-F5344CB8AC3E}">
        <p14:creationId xmlns:p14="http://schemas.microsoft.com/office/powerpoint/2010/main" val="3698785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some railroad tracks&#10;&#10;Description automatically generated with low confidence">
            <a:extLst>
              <a:ext uri="{FF2B5EF4-FFF2-40B4-BE49-F238E27FC236}">
                <a16:creationId xmlns:a16="http://schemas.microsoft.com/office/drawing/2014/main" id="{DED3ABC9-572C-48A3-B589-FC911DA1D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188" y="31750"/>
            <a:ext cx="7667625" cy="1022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25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A3465-30A7-4B00-8606-489BCBB5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1485901"/>
            <a:ext cx="5715000" cy="1030859"/>
          </a:xfrm>
        </p:spPr>
        <p:txBody>
          <a:bodyPr/>
          <a:lstStyle/>
          <a:p>
            <a:r>
              <a:rPr lang="en-US" dirty="0"/>
              <a:t>Master Watershed Steward Trainee</a:t>
            </a:r>
          </a:p>
        </p:txBody>
      </p:sp>
      <p:pic>
        <p:nvPicPr>
          <p:cNvPr id="6" name="Picture 5" descr="A person taking a selfie with a dog&#10;&#10;Description automatically generated with medium confidence">
            <a:extLst>
              <a:ext uri="{FF2B5EF4-FFF2-40B4-BE49-F238E27FC236}">
                <a16:creationId xmlns:a16="http://schemas.microsoft.com/office/drawing/2014/main" id="{C1016D0D-8B2D-46F7-9892-3270A738C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1" y="17318"/>
            <a:ext cx="6229350" cy="8305800"/>
          </a:xfrm>
          <a:prstGeom prst="rect">
            <a:avLst/>
          </a:prstGeom>
        </p:spPr>
      </p:pic>
      <p:pic>
        <p:nvPicPr>
          <p:cNvPr id="8" name="Picture 7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82A235C2-8327-47D1-B62C-C9E0B2EFC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3848100"/>
            <a:ext cx="8585201" cy="6438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11C334-8EF6-4BD3-AC0B-F9DEEE2E5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425" y="2633663"/>
            <a:ext cx="5743575" cy="765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60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3A38F8B-CC5D-4DB6-96A2-2D78E522958E}"/>
              </a:ext>
            </a:extLst>
          </p:cNvPr>
          <p:cNvSpPr txBox="1"/>
          <p:nvPr/>
        </p:nvSpPr>
        <p:spPr>
          <a:xfrm>
            <a:off x="10591800" y="4229102"/>
            <a:ext cx="5181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45"/>
            <a:r>
              <a:rPr lang="en-US" sz="960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4H Leader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7291" y="778760"/>
            <a:ext cx="13367634" cy="81181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 rotWithShape="1">
          <a:blip r:embed="rId2" cstate="print"/>
          <a:srcRect l="1930" t="762" r="44837" b="-762"/>
          <a:stretch/>
        </p:blipFill>
        <p:spPr>
          <a:xfrm>
            <a:off x="3200400" y="2"/>
            <a:ext cx="9735420" cy="102869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3672" y="1977200"/>
            <a:ext cx="180975" cy="1809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760788" y="1620056"/>
            <a:ext cx="5904230" cy="7965963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1" defTabSz="914445">
              <a:spcBef>
                <a:spcPts val="860"/>
              </a:spcBef>
            </a:pPr>
            <a:r>
              <a:rPr sz="4050" dirty="0">
                <a:latin typeface="Arial"/>
                <a:cs typeface="Arial"/>
              </a:rPr>
              <a:t>Bee</a:t>
            </a:r>
            <a:r>
              <a:rPr sz="4050" spc="-120" dirty="0">
                <a:latin typeface="Arial"/>
                <a:cs typeface="Arial"/>
              </a:rPr>
              <a:t> </a:t>
            </a:r>
            <a:r>
              <a:rPr sz="4050" spc="71" dirty="0">
                <a:latin typeface="Arial"/>
                <a:cs typeface="Arial"/>
              </a:rPr>
              <a:t>hive</a:t>
            </a:r>
            <a:endParaRPr sz="4050">
              <a:latin typeface="Arial"/>
              <a:cs typeface="Arial"/>
            </a:endParaRPr>
          </a:p>
          <a:p>
            <a:pPr marL="12701" marR="233057" defTabSz="914445">
              <a:lnSpc>
                <a:spcPct val="115700"/>
              </a:lnSpc>
              <a:spcBef>
                <a:spcPts val="5"/>
              </a:spcBef>
            </a:pPr>
            <a:r>
              <a:rPr sz="4050" spc="71" dirty="0">
                <a:latin typeface="Arial"/>
                <a:cs typeface="Arial"/>
              </a:rPr>
              <a:t>sleeping</a:t>
            </a:r>
            <a:r>
              <a:rPr sz="4050" spc="-45" dirty="0">
                <a:latin typeface="Arial"/>
                <a:cs typeface="Arial"/>
              </a:rPr>
              <a:t> </a:t>
            </a:r>
            <a:r>
              <a:rPr sz="4050" spc="176" dirty="0">
                <a:latin typeface="Arial"/>
                <a:cs typeface="Arial"/>
              </a:rPr>
              <a:t>quarters/</a:t>
            </a:r>
            <a:r>
              <a:rPr sz="4050" spc="-41" dirty="0">
                <a:latin typeface="Arial"/>
                <a:cs typeface="Arial"/>
              </a:rPr>
              <a:t> </a:t>
            </a:r>
            <a:r>
              <a:rPr sz="4050" spc="165" dirty="0">
                <a:latin typeface="Arial"/>
                <a:cs typeface="Arial"/>
              </a:rPr>
              <a:t>barn </a:t>
            </a:r>
            <a:r>
              <a:rPr sz="4050" spc="185" dirty="0">
                <a:latin typeface="Arial"/>
                <a:cs typeface="Arial"/>
              </a:rPr>
              <a:t>barn</a:t>
            </a:r>
            <a:r>
              <a:rPr sz="4050" spc="-65" dirty="0">
                <a:latin typeface="Arial"/>
                <a:cs typeface="Arial"/>
              </a:rPr>
              <a:t> </a:t>
            </a:r>
            <a:r>
              <a:rPr sz="4050" spc="240" dirty="0">
                <a:latin typeface="Arial"/>
                <a:cs typeface="Arial"/>
              </a:rPr>
              <a:t>for</a:t>
            </a:r>
            <a:r>
              <a:rPr sz="4050" spc="-65" dirty="0">
                <a:latin typeface="Arial"/>
                <a:cs typeface="Arial"/>
              </a:rPr>
              <a:t> </a:t>
            </a:r>
            <a:r>
              <a:rPr sz="4050" spc="50" dirty="0">
                <a:latin typeface="Arial"/>
                <a:cs typeface="Arial"/>
              </a:rPr>
              <a:t>goats</a:t>
            </a:r>
            <a:endParaRPr sz="4050">
              <a:latin typeface="Arial"/>
              <a:cs typeface="Arial"/>
            </a:endParaRPr>
          </a:p>
          <a:p>
            <a:pPr marL="12701" marR="2747783" defTabSz="914445">
              <a:lnSpc>
                <a:spcPct val="115700"/>
              </a:lnSpc>
            </a:pPr>
            <a:r>
              <a:rPr sz="4050" spc="65" dirty="0">
                <a:latin typeface="Arial"/>
                <a:cs typeface="Arial"/>
              </a:rPr>
              <a:t>chicken</a:t>
            </a:r>
            <a:r>
              <a:rPr sz="4050" spc="-56" dirty="0">
                <a:latin typeface="Arial"/>
                <a:cs typeface="Arial"/>
              </a:rPr>
              <a:t> </a:t>
            </a:r>
            <a:r>
              <a:rPr sz="4050" spc="95" dirty="0">
                <a:latin typeface="Arial"/>
                <a:cs typeface="Arial"/>
              </a:rPr>
              <a:t>coop </a:t>
            </a:r>
            <a:r>
              <a:rPr sz="4050" spc="161" dirty="0">
                <a:latin typeface="Arial"/>
                <a:cs typeface="Arial"/>
              </a:rPr>
              <a:t>tree</a:t>
            </a:r>
            <a:r>
              <a:rPr sz="4050" spc="-71" dirty="0">
                <a:latin typeface="Arial"/>
                <a:cs typeface="Arial"/>
              </a:rPr>
              <a:t> </a:t>
            </a:r>
            <a:r>
              <a:rPr sz="4050" spc="150" dirty="0">
                <a:latin typeface="Arial"/>
                <a:cs typeface="Arial"/>
              </a:rPr>
              <a:t>orchard</a:t>
            </a:r>
            <a:endParaRPr sz="4050">
              <a:latin typeface="Arial"/>
              <a:cs typeface="Arial"/>
            </a:endParaRPr>
          </a:p>
          <a:p>
            <a:pPr marL="12701" marR="901110" defTabSz="914445">
              <a:lnSpc>
                <a:spcPct val="115700"/>
              </a:lnSpc>
            </a:pPr>
            <a:r>
              <a:rPr sz="4050" dirty="0">
                <a:latin typeface="Arial"/>
                <a:cs typeface="Arial"/>
              </a:rPr>
              <a:t>space</a:t>
            </a:r>
            <a:r>
              <a:rPr sz="4050" spc="-56" dirty="0">
                <a:latin typeface="Arial"/>
                <a:cs typeface="Arial"/>
              </a:rPr>
              <a:t> </a:t>
            </a:r>
            <a:r>
              <a:rPr sz="4050" spc="240" dirty="0">
                <a:latin typeface="Arial"/>
                <a:cs typeface="Arial"/>
              </a:rPr>
              <a:t>for</a:t>
            </a:r>
            <a:r>
              <a:rPr sz="4050" spc="-56" dirty="0">
                <a:latin typeface="Arial"/>
                <a:cs typeface="Arial"/>
              </a:rPr>
              <a:t> </a:t>
            </a:r>
            <a:r>
              <a:rPr sz="4050" spc="120" dirty="0">
                <a:latin typeface="Arial"/>
                <a:cs typeface="Arial"/>
              </a:rPr>
              <a:t>workshops </a:t>
            </a:r>
            <a:r>
              <a:rPr sz="4050" spc="105" dirty="0">
                <a:latin typeface="Arial"/>
                <a:cs typeface="Arial"/>
              </a:rPr>
              <a:t>small</a:t>
            </a:r>
            <a:r>
              <a:rPr sz="4050" spc="-60" dirty="0">
                <a:latin typeface="Arial"/>
                <a:cs typeface="Arial"/>
              </a:rPr>
              <a:t> </a:t>
            </a:r>
            <a:r>
              <a:rPr sz="4050" spc="155" dirty="0">
                <a:latin typeface="Arial"/>
                <a:cs typeface="Arial"/>
              </a:rPr>
              <a:t>Hoop</a:t>
            </a:r>
            <a:r>
              <a:rPr sz="4050" spc="-60" dirty="0">
                <a:latin typeface="Arial"/>
                <a:cs typeface="Arial"/>
              </a:rPr>
              <a:t> </a:t>
            </a:r>
            <a:r>
              <a:rPr sz="4050" spc="50" dirty="0">
                <a:latin typeface="Arial"/>
                <a:cs typeface="Arial"/>
              </a:rPr>
              <a:t>House </a:t>
            </a:r>
            <a:r>
              <a:rPr sz="4050" spc="56" dirty="0">
                <a:latin typeface="Arial"/>
                <a:cs typeface="Arial"/>
              </a:rPr>
              <a:t>benches</a:t>
            </a:r>
            <a:endParaRPr sz="4050">
              <a:latin typeface="Arial"/>
              <a:cs typeface="Arial"/>
            </a:endParaRPr>
          </a:p>
          <a:p>
            <a:pPr marL="12701" marR="2645543" defTabSz="914445">
              <a:lnSpc>
                <a:spcPct val="115700"/>
              </a:lnSpc>
              <a:spcBef>
                <a:spcPts val="5"/>
              </a:spcBef>
            </a:pPr>
            <a:r>
              <a:rPr sz="4050" spc="150" dirty="0">
                <a:latin typeface="Arial"/>
                <a:cs typeface="Arial"/>
              </a:rPr>
              <a:t>compost</a:t>
            </a:r>
            <a:r>
              <a:rPr sz="4050" spc="-60" dirty="0">
                <a:latin typeface="Arial"/>
                <a:cs typeface="Arial"/>
              </a:rPr>
              <a:t> </a:t>
            </a:r>
            <a:r>
              <a:rPr sz="4050" spc="95" dirty="0">
                <a:latin typeface="Arial"/>
                <a:cs typeface="Arial"/>
              </a:rPr>
              <a:t>bins </a:t>
            </a:r>
            <a:r>
              <a:rPr sz="4050" spc="161" dirty="0">
                <a:latin typeface="Arial"/>
                <a:cs typeface="Arial"/>
              </a:rPr>
              <a:t>rain</a:t>
            </a:r>
            <a:r>
              <a:rPr sz="4050" spc="-60" dirty="0">
                <a:latin typeface="Arial"/>
                <a:cs typeface="Arial"/>
              </a:rPr>
              <a:t> </a:t>
            </a:r>
            <a:r>
              <a:rPr sz="4050" spc="110" dirty="0">
                <a:latin typeface="Arial"/>
                <a:cs typeface="Arial"/>
              </a:rPr>
              <a:t>barrels</a:t>
            </a:r>
            <a:endParaRPr sz="4050">
              <a:latin typeface="Arial"/>
              <a:cs typeface="Arial"/>
            </a:endParaRPr>
          </a:p>
          <a:p>
            <a:pPr marL="12701" defTabSz="914445">
              <a:spcBef>
                <a:spcPts val="765"/>
              </a:spcBef>
            </a:pPr>
            <a:r>
              <a:rPr sz="4050" spc="120" dirty="0">
                <a:latin typeface="Arial"/>
                <a:cs typeface="Arial"/>
              </a:rPr>
              <a:t>pavilion</a:t>
            </a:r>
            <a:r>
              <a:rPr sz="4050" spc="-60" dirty="0">
                <a:latin typeface="Arial"/>
                <a:cs typeface="Arial"/>
              </a:rPr>
              <a:t> </a:t>
            </a:r>
            <a:r>
              <a:rPr sz="4050" spc="240" dirty="0">
                <a:latin typeface="Arial"/>
                <a:cs typeface="Arial"/>
              </a:rPr>
              <a:t>for</a:t>
            </a:r>
            <a:r>
              <a:rPr sz="4050" spc="-56" dirty="0">
                <a:latin typeface="Arial"/>
                <a:cs typeface="Arial"/>
              </a:rPr>
              <a:t> </a:t>
            </a:r>
            <a:r>
              <a:rPr sz="4050" spc="146" dirty="0">
                <a:latin typeface="Arial"/>
                <a:cs typeface="Arial"/>
              </a:rPr>
              <a:t>bad</a:t>
            </a:r>
            <a:r>
              <a:rPr sz="4050" spc="-56" dirty="0">
                <a:latin typeface="Arial"/>
                <a:cs typeface="Arial"/>
              </a:rPr>
              <a:t> </a:t>
            </a:r>
            <a:r>
              <a:rPr sz="4050" spc="146" dirty="0">
                <a:latin typeface="Arial"/>
                <a:cs typeface="Arial"/>
              </a:rPr>
              <a:t>weather</a:t>
            </a:r>
            <a:endParaRPr sz="405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3672" y="2691575"/>
            <a:ext cx="180975" cy="1809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3672" y="3405950"/>
            <a:ext cx="180975" cy="1809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3672" y="4120325"/>
            <a:ext cx="180975" cy="18097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43672" y="4834700"/>
            <a:ext cx="180975" cy="1809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3672" y="5549075"/>
            <a:ext cx="180975" cy="18097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43672" y="6263450"/>
            <a:ext cx="180975" cy="18097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3672" y="6977824"/>
            <a:ext cx="180975" cy="18097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43672" y="7692199"/>
            <a:ext cx="180975" cy="18097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43672" y="8406574"/>
            <a:ext cx="180975" cy="18097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343672" y="9120949"/>
            <a:ext cx="180975" cy="18097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702002" y="730252"/>
            <a:ext cx="8909685" cy="3597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1" marR="5081" indent="427377" defTabSz="914445">
              <a:lnSpc>
                <a:spcPct val="116700"/>
              </a:lnSpc>
              <a:spcBef>
                <a:spcPts val="95"/>
              </a:spcBef>
            </a:pPr>
            <a:r>
              <a:rPr sz="10500" b="1" spc="254" dirty="0">
                <a:solidFill>
                  <a:srgbClr val="5C7862"/>
                </a:solidFill>
                <a:latin typeface="Tahoma"/>
                <a:cs typeface="Tahoma"/>
              </a:rPr>
              <a:t>Community </a:t>
            </a:r>
            <a:r>
              <a:rPr sz="10500" b="1" spc="161" dirty="0">
                <a:solidFill>
                  <a:srgbClr val="5C7862"/>
                </a:solidFill>
                <a:latin typeface="Tahoma"/>
                <a:cs typeface="Tahoma"/>
              </a:rPr>
              <a:t>Petting</a:t>
            </a:r>
            <a:r>
              <a:rPr sz="10500" b="1" spc="-320" dirty="0">
                <a:solidFill>
                  <a:srgbClr val="5C7862"/>
                </a:solidFill>
                <a:latin typeface="Tahoma"/>
                <a:cs typeface="Tahoma"/>
              </a:rPr>
              <a:t> </a:t>
            </a:r>
            <a:r>
              <a:rPr sz="10500" b="1" spc="110" dirty="0">
                <a:solidFill>
                  <a:srgbClr val="5C7862"/>
                </a:solidFill>
                <a:latin typeface="Tahoma"/>
                <a:cs typeface="Tahoma"/>
              </a:rPr>
              <a:t>Farm</a:t>
            </a:r>
            <a:endParaRPr sz="10500">
              <a:latin typeface="Tahoma"/>
              <a:cs typeface="Tahoma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1281172" y="608045"/>
            <a:ext cx="3656966" cy="813172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/>
          <a:p>
            <a:pPr marL="12701">
              <a:spcBef>
                <a:spcPts val="100"/>
              </a:spcBef>
            </a:pPr>
            <a:r>
              <a:rPr sz="5201" b="0" spc="60" dirty="0">
                <a:solidFill>
                  <a:srgbClr val="000000"/>
                </a:solidFill>
                <a:latin typeface="Arial"/>
                <a:cs typeface="Arial"/>
              </a:rPr>
              <a:t>20x80</a:t>
            </a:r>
            <a:r>
              <a:rPr sz="5201" b="0" spc="-9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5201" b="0" spc="345" dirty="0">
                <a:solidFill>
                  <a:srgbClr val="000000"/>
                </a:solidFill>
                <a:latin typeface="Arial"/>
                <a:cs typeface="Arial"/>
              </a:rPr>
              <a:t>ft</a:t>
            </a:r>
            <a:r>
              <a:rPr sz="5201" b="0" spc="-8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5201" b="0" spc="110" dirty="0">
                <a:solidFill>
                  <a:srgbClr val="000000"/>
                </a:solidFill>
                <a:latin typeface="Arial"/>
                <a:cs typeface="Arial"/>
              </a:rPr>
              <a:t>Lot</a:t>
            </a:r>
            <a:endParaRPr sz="5201">
              <a:latin typeface="Arial"/>
              <a:cs typeface="Arial"/>
            </a:endParaRPr>
          </a:p>
        </p:txBody>
      </p:sp>
      <p:pic>
        <p:nvPicPr>
          <p:cNvPr id="18" name="Picture 17" descr="A picture containing mammal&#10;&#10;Description automatically generated">
            <a:extLst>
              <a:ext uri="{FF2B5EF4-FFF2-40B4-BE49-F238E27FC236}">
                <a16:creationId xmlns:a16="http://schemas.microsoft.com/office/drawing/2014/main" id="{E3439416-D45D-4756-9496-29ADE7C5F1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4394201"/>
            <a:ext cx="4419600" cy="5892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1164" y="212115"/>
            <a:ext cx="7048500" cy="813172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/>
          <a:p>
            <a:pPr marL="12701">
              <a:spcBef>
                <a:spcPts val="100"/>
              </a:spcBef>
            </a:pPr>
            <a:r>
              <a:rPr sz="5201" b="0" spc="110" dirty="0">
                <a:solidFill>
                  <a:srgbClr val="000000"/>
                </a:solidFill>
                <a:latin typeface="Arial"/>
                <a:cs typeface="Arial"/>
              </a:rPr>
              <a:t>Petting</a:t>
            </a:r>
            <a:r>
              <a:rPr sz="5201" b="0" spc="-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5201" b="0" spc="80" dirty="0">
                <a:solidFill>
                  <a:srgbClr val="000000"/>
                </a:solidFill>
                <a:latin typeface="Arial"/>
                <a:cs typeface="Arial"/>
              </a:rPr>
              <a:t>Farm</a:t>
            </a:r>
            <a:r>
              <a:rPr sz="5201" b="0" spc="-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5201" b="0" spc="120" dirty="0">
                <a:solidFill>
                  <a:srgbClr val="000000"/>
                </a:solidFill>
                <a:latin typeface="Arial"/>
                <a:cs typeface="Arial"/>
              </a:rPr>
              <a:t>Floorplan</a:t>
            </a:r>
            <a:endParaRPr sz="5201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E1FB8-8D13-4620-BE62-4F835B0034C8}"/>
              </a:ext>
            </a:extLst>
          </p:cNvPr>
          <p:cNvSpPr txBox="1">
            <a:spLocks/>
          </p:cNvSpPr>
          <p:nvPr/>
        </p:nvSpPr>
        <p:spPr>
          <a:xfrm>
            <a:off x="864326" y="3092633"/>
            <a:ext cx="17221200" cy="144780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defTabSz="914445"/>
            <a:r>
              <a:rPr lang="en-US" sz="1320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EdtihFamilyFarms.com</a:t>
            </a:r>
          </a:p>
        </p:txBody>
      </p:sp>
    </p:spTree>
    <p:extLst>
      <p:ext uri="{BB962C8B-B14F-4D97-AF65-F5344CB8AC3E}">
        <p14:creationId xmlns:p14="http://schemas.microsoft.com/office/powerpoint/2010/main" val="2221189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pal's Greenest School">
            <a:hlinkClick r:id="" action="ppaction://media"/>
            <a:extLst>
              <a:ext uri="{FF2B5EF4-FFF2-40B4-BE49-F238E27FC236}">
                <a16:creationId xmlns:a16="http://schemas.microsoft.com/office/drawing/2014/main" id="{7DB25111-AE7C-4F8D-BF93-455E1EDC49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35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213286" y="800760"/>
            <a:ext cx="16365266" cy="8536311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697865" marR="418487" indent="-685800" defTabSz="914445">
              <a:spcBef>
                <a:spcPts val="244"/>
              </a:spcBef>
              <a:buFont typeface="+mj-lt"/>
              <a:buAutoNum type="arabicPeriod"/>
            </a:pPr>
            <a:r>
              <a:rPr lang="en-US"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Sustainability:</a:t>
            </a:r>
            <a:r>
              <a:rPr lang="en-US" sz="5400" b="1" spc="-23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lang="en-US" sz="5400" b="1" spc="-195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ability</a:t>
            </a:r>
            <a:r>
              <a:rPr lang="en-US" sz="5400" b="1" spc="-65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</a:t>
            </a:r>
            <a:r>
              <a:rPr lang="en-US" sz="5400" b="1" spc="-65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spc="-2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 </a:t>
            </a:r>
            <a:r>
              <a:rPr lang="en-US"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maintained</a:t>
            </a:r>
            <a:r>
              <a:rPr lang="en-US" sz="5400" b="1" spc="-15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spc="-6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</a:t>
            </a:r>
            <a:r>
              <a:rPr lang="en-US" sz="5400" b="1" spc="-14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sz="5400" b="1" spc="-15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certain</a:t>
            </a:r>
            <a:r>
              <a:rPr lang="en-US" sz="5400" b="1" spc="-14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spc="-2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rate</a:t>
            </a:r>
            <a:r>
              <a:rPr lang="en-US" sz="5400" b="1" spc="-15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5400" b="1" spc="-2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</a:t>
            </a:r>
            <a:r>
              <a:rPr lang="en-US"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level.</a:t>
            </a:r>
          </a:p>
          <a:p>
            <a:pPr marL="12065" marR="418487" defTabSz="914445">
              <a:spcBef>
                <a:spcPts val="244"/>
              </a:spcBef>
            </a:pPr>
            <a:endParaRPr lang="en-US" sz="3000" b="1" spc="-11" dirty="0">
              <a:solidFill>
                <a:srgbClr val="5C786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26490" marR="418487" indent="-1114425" defTabSz="914445">
              <a:spcBef>
                <a:spcPts val="244"/>
              </a:spcBef>
              <a:buFont typeface="+mj-lt"/>
              <a:buAutoNum type="arabicPeriod" startAt="2"/>
            </a:pPr>
            <a:r>
              <a:rPr sz="5400" b="1" spc="-7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</a:t>
            </a:r>
            <a:r>
              <a:rPr lang="en-US" sz="5400" b="1" spc="-7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sz="5400" b="1" spc="-7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</a:t>
            </a:r>
            <a:r>
              <a:rPr sz="5400" b="1" spc="-10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sustainability</a:t>
            </a:r>
            <a:r>
              <a:rPr sz="5400" b="1" spc="-95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sz="5400" b="1" spc="-95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spc="5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economic </a:t>
            </a:r>
            <a:r>
              <a:rPr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growth</a:t>
            </a:r>
            <a:r>
              <a:rPr lang="en-US"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“; </a:t>
            </a:r>
            <a:r>
              <a:rPr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avoidance</a:t>
            </a:r>
            <a:r>
              <a:rPr sz="5400" b="1" spc="-3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sz="5400" b="1" spc="-2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sz="5400" b="1" spc="-2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depletion</a:t>
            </a:r>
            <a:r>
              <a:rPr sz="5400" b="1" spc="-2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</a:t>
            </a:r>
            <a:r>
              <a:rPr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natural</a:t>
            </a:r>
            <a:r>
              <a:rPr sz="5400" b="1" spc="-5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resources</a:t>
            </a:r>
            <a:r>
              <a:rPr sz="5400" b="1" spc="-5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</a:t>
            </a:r>
            <a:r>
              <a:rPr sz="5400" b="1" spc="-5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order</a:t>
            </a:r>
            <a:r>
              <a:rPr sz="5400" b="1" spc="-5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spc="-26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maintain</a:t>
            </a:r>
            <a:r>
              <a:rPr sz="5400" b="1" spc="-204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</a:t>
            </a:r>
            <a:r>
              <a:rPr sz="5400" b="1" spc="-204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spc="65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ecological </a:t>
            </a:r>
            <a:r>
              <a:rPr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balance.</a:t>
            </a:r>
            <a:r>
              <a:rPr lang="en-US" sz="5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spc="-7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</a:t>
            </a:r>
            <a:r>
              <a:rPr lang="en-US" sz="5400" b="1" spc="-7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sz="5400" b="1" spc="-7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</a:t>
            </a:r>
            <a:r>
              <a:rPr sz="5400" b="1" spc="-135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pursuit</a:t>
            </a:r>
            <a:r>
              <a:rPr sz="5400" b="1" spc="-13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sz="5400" b="1" spc="-13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5400" b="1" spc="4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global </a:t>
            </a:r>
            <a:r>
              <a:rPr sz="5400" b="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environmental</a:t>
            </a:r>
            <a:r>
              <a:rPr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sustainability</a:t>
            </a:r>
            <a:r>
              <a:rPr lang="en-US" sz="5400" b="1" spc="-11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.“</a:t>
            </a:r>
            <a:r>
              <a:rPr lang="en-US" sz="5400" b="1" spc="6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1126490" marR="418487" indent="-1114425" defTabSz="914445">
              <a:spcBef>
                <a:spcPts val="244"/>
              </a:spcBef>
              <a:buFont typeface="+mj-lt"/>
              <a:buAutoNum type="arabicPeriod" startAt="2"/>
            </a:pPr>
            <a:endParaRPr lang="en-US" sz="3000" b="1" spc="60" dirty="0">
              <a:solidFill>
                <a:srgbClr val="5C786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97865" marR="418487" indent="-685800" defTabSz="914445">
              <a:spcBef>
                <a:spcPts val="244"/>
              </a:spcBef>
              <a:buFont typeface="+mj-lt"/>
              <a:buAutoNum type="arabicPeriod" startAt="2"/>
            </a:pPr>
            <a:r>
              <a:rPr lang="en-US" sz="5400" b="1" spc="6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Small changes we can do to help the planet</a:t>
            </a:r>
            <a:endParaRPr lang="en-US" sz="5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>
            <a:extLst>
              <a:ext uri="{FF2B5EF4-FFF2-40B4-BE49-F238E27FC236}">
                <a16:creationId xmlns:a16="http://schemas.microsoft.com/office/drawing/2014/main" id="{BA56F0A1-795E-4440-BEA0-D94CFD517483}"/>
              </a:ext>
            </a:extLst>
          </p:cNvPr>
          <p:cNvSpPr/>
          <p:nvPr/>
        </p:nvSpPr>
        <p:spPr>
          <a:xfrm>
            <a:off x="1" y="11975"/>
            <a:ext cx="7478396" cy="10287000"/>
          </a:xfrm>
          <a:custGeom>
            <a:avLst/>
            <a:gdLst/>
            <a:ahLst/>
            <a:cxnLst/>
            <a:rect l="l" t="t" r="r" b="b"/>
            <a:pathLst>
              <a:path w="7478395" h="10287000">
                <a:moveTo>
                  <a:pt x="0" y="10286999"/>
                </a:moveTo>
                <a:lnTo>
                  <a:pt x="7478191" y="10286999"/>
                </a:lnTo>
                <a:lnTo>
                  <a:pt x="7478191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5C7862"/>
          </a:solidFill>
        </p:spPr>
        <p:txBody>
          <a:bodyPr wrap="square" lIns="0" tIns="0" rIns="0" bIns="0" rtlCol="0"/>
          <a:lstStyle/>
          <a:p>
            <a:pPr defTabSz="914445"/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5733BA-C1B6-4933-9D32-4EE2EC7ED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6470" y="4162831"/>
            <a:ext cx="6971665" cy="515526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object 10">
            <a:extLst>
              <a:ext uri="{FF2B5EF4-FFF2-40B4-BE49-F238E27FC236}">
                <a16:creationId xmlns:a16="http://schemas.microsoft.com/office/drawing/2014/main" id="{5ACD88CE-D643-40A4-B327-6EBD95521D5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2762" y="727078"/>
            <a:ext cx="5705474" cy="7610474"/>
          </a:xfrm>
          <a:prstGeom prst="rect">
            <a:avLst/>
          </a:prstGeom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id="{E45BF716-0E80-4A1A-A84D-9BDD1264254C}"/>
              </a:ext>
            </a:extLst>
          </p:cNvPr>
          <p:cNvSpPr txBox="1"/>
          <p:nvPr/>
        </p:nvSpPr>
        <p:spPr>
          <a:xfrm>
            <a:off x="1066801" y="8431530"/>
            <a:ext cx="2837180" cy="813172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/>
          <a:p>
            <a:pPr marL="12701" defTabSz="914445">
              <a:spcBef>
                <a:spcPts val="100"/>
              </a:spcBef>
            </a:pPr>
            <a:r>
              <a:rPr sz="5201" spc="86" dirty="0">
                <a:latin typeface="Arial"/>
                <a:cs typeface="Arial"/>
              </a:rPr>
              <a:t>Will</a:t>
            </a:r>
            <a:r>
              <a:rPr sz="5201" spc="-90" dirty="0">
                <a:latin typeface="Arial"/>
                <a:cs typeface="Arial"/>
              </a:rPr>
              <a:t> </a:t>
            </a:r>
            <a:r>
              <a:rPr sz="5201" spc="60" dirty="0">
                <a:latin typeface="Arial"/>
                <a:cs typeface="Arial"/>
              </a:rPr>
              <a:t>Allen</a:t>
            </a:r>
            <a:endParaRPr sz="5201" dirty="0">
              <a:latin typeface="Arial"/>
              <a:cs typeface="Arial"/>
            </a:endParaRPr>
          </a:p>
        </p:txBody>
      </p:sp>
      <p:pic>
        <p:nvPicPr>
          <p:cNvPr id="13" name="Picture 12" descr="A picture containing outdoor&#10;&#10;Description automatically generated">
            <a:extLst>
              <a:ext uri="{FF2B5EF4-FFF2-40B4-BE49-F238E27FC236}">
                <a16:creationId xmlns:a16="http://schemas.microsoft.com/office/drawing/2014/main" id="{E0D6ED0F-6056-4433-892D-24DB20840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681" y="11973"/>
            <a:ext cx="5043977" cy="6725301"/>
          </a:xfrm>
          <a:prstGeom prst="rect">
            <a:avLst/>
          </a:prstGeom>
        </p:spPr>
      </p:pic>
      <p:pic>
        <p:nvPicPr>
          <p:cNvPr id="15" name="Picture 14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331096E3-5A1D-4A88-A59D-EB75EE0AAC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657" y="11976"/>
            <a:ext cx="5043975" cy="6725301"/>
          </a:xfrm>
          <a:prstGeom prst="rect">
            <a:avLst/>
          </a:prstGeom>
        </p:spPr>
      </p:pic>
      <p:pic>
        <p:nvPicPr>
          <p:cNvPr id="7" name="object 5">
            <a:extLst>
              <a:ext uri="{FF2B5EF4-FFF2-40B4-BE49-F238E27FC236}">
                <a16:creationId xmlns:a16="http://schemas.microsoft.com/office/drawing/2014/main" id="{945DAA33-7448-4AF5-84B8-CD31B6FD6AD6}"/>
              </a:ext>
            </a:extLst>
          </p:cNvPr>
          <p:cNvPicPr/>
          <p:nvPr/>
        </p:nvPicPr>
        <p:blipFill rotWithShape="1">
          <a:blip r:embed="rId5" cstate="print"/>
          <a:srcRect l="612" t="3511" r="-612" b="18293"/>
          <a:stretch/>
        </p:blipFill>
        <p:spPr>
          <a:xfrm>
            <a:off x="8311157" y="6737275"/>
            <a:ext cx="10038320" cy="3561701"/>
          </a:xfrm>
          <a:prstGeom prst="rect">
            <a:avLst/>
          </a:prstGeom>
        </p:spPr>
      </p:pic>
      <p:pic>
        <p:nvPicPr>
          <p:cNvPr id="8" name="object 6">
            <a:extLst>
              <a:ext uri="{FF2B5EF4-FFF2-40B4-BE49-F238E27FC236}">
                <a16:creationId xmlns:a16="http://schemas.microsoft.com/office/drawing/2014/main" id="{47E50E2D-2897-48B4-8173-CBCE1857826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63605" y="13493820"/>
            <a:ext cx="146469" cy="146469"/>
          </a:xfrm>
          <a:prstGeom prst="rect">
            <a:avLst/>
          </a:prstGeom>
        </p:spPr>
      </p:pic>
      <p:pic>
        <p:nvPicPr>
          <p:cNvPr id="9" name="object 7">
            <a:extLst>
              <a:ext uri="{FF2B5EF4-FFF2-40B4-BE49-F238E27FC236}">
                <a16:creationId xmlns:a16="http://schemas.microsoft.com/office/drawing/2014/main" id="{AF9BE6B2-6AC0-4FFF-BE26-5315A25A693E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963605" y="15527157"/>
            <a:ext cx="146469" cy="14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182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glasses&#10;&#10;Description automatically generated with low confidence">
            <a:extLst>
              <a:ext uri="{FF2B5EF4-FFF2-40B4-BE49-F238E27FC236}">
                <a16:creationId xmlns:a16="http://schemas.microsoft.com/office/drawing/2014/main" id="{BF3396A2-79EA-4A9D-8C0D-669C1D4E9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407" y="-1"/>
            <a:ext cx="7200132" cy="10271231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9D2AC7C4-1A07-42D9-8850-A86C56D26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588" y="8239904"/>
            <a:ext cx="15137525" cy="2031325"/>
          </a:xfrm>
          <a:prstGeom prst="rect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4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200" dirty="0">
                <a:solidFill>
                  <a:srgbClr val="12121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area of the land is 57,255,000 square miles.</a:t>
            </a:r>
          </a:p>
          <a:p>
            <a:pPr defTabSz="91444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200" dirty="0">
                <a:solidFill>
                  <a:srgbClr val="12121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area of the water is 139,685,000square miles</a:t>
            </a:r>
          </a:p>
          <a:p>
            <a:pPr defTabSz="91444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200" dirty="0">
                <a:solidFill>
                  <a:srgbClr val="12121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Total area of the land and water is 196,940,000 square miles</a:t>
            </a:r>
            <a:endParaRPr lang="en-US" altLang="en-US" sz="4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4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bug&#10;&#10;Description automatically generated with low confidence">
            <a:extLst>
              <a:ext uri="{FF2B5EF4-FFF2-40B4-BE49-F238E27FC236}">
                <a16:creationId xmlns:a16="http://schemas.microsoft.com/office/drawing/2014/main" id="{8B90C20B-37D2-4EBD-894C-333ACD63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50" y="51239"/>
            <a:ext cx="13601700" cy="1020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66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21E47D6F-8001-4807-982B-2D8632B9E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13716000" cy="10287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E12E6B-669B-40C5-B3DB-FDECCED2FFD3}"/>
              </a:ext>
            </a:extLst>
          </p:cNvPr>
          <p:cNvSpPr txBox="1"/>
          <p:nvPr/>
        </p:nvSpPr>
        <p:spPr>
          <a:xfrm>
            <a:off x="2687783" y="1028700"/>
            <a:ext cx="13335000" cy="120032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914445"/>
            <a:r>
              <a:rPr lang="en-US" sz="7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Master Gardener Class of 2019</a:t>
            </a:r>
          </a:p>
        </p:txBody>
      </p:sp>
    </p:spTree>
    <p:extLst>
      <p:ext uri="{BB962C8B-B14F-4D97-AF65-F5344CB8AC3E}">
        <p14:creationId xmlns:p14="http://schemas.microsoft.com/office/powerpoint/2010/main" val="840312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lant, bedclothes&#10;&#10;Description automatically generated">
            <a:extLst>
              <a:ext uri="{FF2B5EF4-FFF2-40B4-BE49-F238E27FC236}">
                <a16:creationId xmlns:a16="http://schemas.microsoft.com/office/drawing/2014/main" id="{44D3FEB1-95D9-4040-B1FF-B69CA5D02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0500" y="1285875"/>
            <a:ext cx="10287000" cy="7715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5D019C-7850-4E34-8CD3-1FFE32D78916}"/>
              </a:ext>
            </a:extLst>
          </p:cNvPr>
          <p:cNvSpPr txBox="1"/>
          <p:nvPr/>
        </p:nvSpPr>
        <p:spPr>
          <a:xfrm>
            <a:off x="533400" y="4152900"/>
            <a:ext cx="5142186" cy="156966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pPr defTabSz="914445"/>
            <a:r>
              <a:rPr lang="en-US" sz="4800" dirty="0">
                <a:solidFill>
                  <a:srgbClr val="5C786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Delaware County Tree Tender</a:t>
            </a:r>
          </a:p>
        </p:txBody>
      </p:sp>
    </p:spTree>
    <p:extLst>
      <p:ext uri="{BB962C8B-B14F-4D97-AF65-F5344CB8AC3E}">
        <p14:creationId xmlns:p14="http://schemas.microsoft.com/office/powerpoint/2010/main" val="3599066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ge of a book&#10;&#10;Description automatically generated with low confidence">
            <a:extLst>
              <a:ext uri="{FF2B5EF4-FFF2-40B4-BE49-F238E27FC236}">
                <a16:creationId xmlns:a16="http://schemas.microsoft.com/office/drawing/2014/main" id="{A230598B-AE82-48EB-A0B6-374254C62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288" y="82550"/>
            <a:ext cx="7591425" cy="101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84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149</Words>
  <Application>Microsoft Office PowerPoint</Application>
  <PresentationFormat>Custom</PresentationFormat>
  <Paragraphs>25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Tahoma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Master Watershed Steward Trainee</vt:lpstr>
      <vt:lpstr>PowerPoint Presentation</vt:lpstr>
      <vt:lpstr>PowerPoint Presentation</vt:lpstr>
      <vt:lpstr>PowerPoint Presentation</vt:lpstr>
      <vt:lpstr>20x80 ft Lot</vt:lpstr>
      <vt:lpstr>Petting Farm Floorplan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and White Zero Waste Living Education Video Presentation</dc:title>
  <dc:creator>infiniteenterprizes</dc:creator>
  <cp:keywords>DAE-F5k_pdc,BABeNhnaCW4</cp:keywords>
  <cp:lastModifiedBy>Rush, Shawn</cp:lastModifiedBy>
  <cp:revision>5</cp:revision>
  <dcterms:created xsi:type="dcterms:W3CDTF">2022-04-18T18:52:58Z</dcterms:created>
  <dcterms:modified xsi:type="dcterms:W3CDTF">2022-04-21T06:42:07Z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2022-04-18T00:00:00Z</vt:filetime>
  </property>
  <property fmtid="{D5CDD505-2E9C-101B-9397-08002B2CF9AE}" pid="3" name="Creator">
    <vt:lpwstr>Canva</vt:lpwstr>
  </property>
  <property fmtid="{D5CDD505-2E9C-101B-9397-08002B2CF9AE}" pid="4" name="LastSaved">
    <vt:filetime>2022-04-18T00:00:00Z</vt:filetime>
  </property>
</Properties>
</file>