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5" r:id="rId2"/>
    <p:sldId id="256" r:id="rId3"/>
    <p:sldId id="276" r:id="rId4"/>
    <p:sldId id="264" r:id="rId5"/>
    <p:sldId id="280" r:id="rId6"/>
    <p:sldId id="619" r:id="rId7"/>
    <p:sldId id="603" r:id="rId8"/>
    <p:sldId id="258" r:id="rId9"/>
    <p:sldId id="620" r:id="rId10"/>
    <p:sldId id="608" r:id="rId11"/>
    <p:sldId id="263" r:id="rId12"/>
    <p:sldId id="292" r:id="rId13"/>
    <p:sldId id="610" r:id="rId14"/>
    <p:sldId id="621" r:id="rId15"/>
    <p:sldId id="623" r:id="rId16"/>
    <p:sldId id="612" r:id="rId17"/>
    <p:sldId id="626" r:id="rId18"/>
    <p:sldId id="270" r:id="rId19"/>
    <p:sldId id="615" r:id="rId20"/>
    <p:sldId id="617" r:id="rId21"/>
    <p:sldId id="57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C537C7-923D-4C89-AB13-31990AA84892}" v="1303" dt="2022-04-18T23:18:08.3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67715" autoAdjust="0"/>
  </p:normalViewPr>
  <p:slideViewPr>
    <p:cSldViewPr snapToGrid="0">
      <p:cViewPr varScale="1">
        <p:scale>
          <a:sx n="41" d="100"/>
          <a:sy n="41" d="100"/>
        </p:scale>
        <p:origin x="1506" y="27"/>
      </p:cViewPr>
      <p:guideLst/>
    </p:cSldViewPr>
  </p:slideViewPr>
  <p:notesTextViewPr>
    <p:cViewPr>
      <p:scale>
        <a:sx n="1" d="1"/>
        <a:sy n="1" d="1"/>
      </p:scale>
      <p:origin x="0" y="-117"/>
    </p:cViewPr>
  </p:notesTextViewPr>
  <p:notesViewPr>
    <p:cSldViewPr snapToGrid="0">
      <p:cViewPr varScale="1">
        <p:scale>
          <a:sx n="47" d="100"/>
          <a:sy n="47" d="100"/>
        </p:scale>
        <p:origin x="2712" y="1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ana  Andrejczak" userId="11003eef-ec13-4446-82b0-4b08f4ecaaec" providerId="ADAL" clId="{B4C537C7-923D-4C89-AB13-31990AA84892}"/>
    <pc:docChg chg="undo custSel addSld delSld modSld sldOrd">
      <pc:chgData name="Diana  Andrejczak" userId="11003eef-ec13-4446-82b0-4b08f4ecaaec" providerId="ADAL" clId="{B4C537C7-923D-4C89-AB13-31990AA84892}" dt="2022-04-18T23:21:22.482" v="16855" actId="20577"/>
      <pc:docMkLst>
        <pc:docMk/>
      </pc:docMkLst>
      <pc:sldChg chg="modSp mod ord modNotesTx">
        <pc:chgData name="Diana  Andrejczak" userId="11003eef-ec13-4446-82b0-4b08f4ecaaec" providerId="ADAL" clId="{B4C537C7-923D-4C89-AB13-31990AA84892}" dt="2022-04-18T22:58:12.699" v="15273" actId="20577"/>
        <pc:sldMkLst>
          <pc:docMk/>
          <pc:sldMk cId="687565591" sldId="256"/>
        </pc:sldMkLst>
        <pc:cxnChg chg="mod">
          <ac:chgData name="Diana  Andrejczak" userId="11003eef-ec13-4446-82b0-4b08f4ecaaec" providerId="ADAL" clId="{B4C537C7-923D-4C89-AB13-31990AA84892}" dt="2022-04-15T21:56:49.624" v="2235" actId="1582"/>
          <ac:cxnSpMkLst>
            <pc:docMk/>
            <pc:sldMk cId="687565591" sldId="256"/>
            <ac:cxnSpMk id="17" creationId="{5D9BAED3-06C1-4199-A2D0-E8D25C5EC7F0}"/>
          </ac:cxnSpMkLst>
        </pc:cxnChg>
      </pc:sldChg>
      <pc:sldChg chg="add del">
        <pc:chgData name="Diana  Andrejczak" userId="11003eef-ec13-4446-82b0-4b08f4ecaaec" providerId="ADAL" clId="{B4C537C7-923D-4C89-AB13-31990AA84892}" dt="2022-04-17T21:53:13.980" v="9096" actId="47"/>
        <pc:sldMkLst>
          <pc:docMk/>
          <pc:sldMk cId="2106369410" sldId="257"/>
        </pc:sldMkLst>
      </pc:sldChg>
      <pc:sldChg chg="addSp delSp modSp add mod setBg modNotesTx">
        <pc:chgData name="Diana  Andrejczak" userId="11003eef-ec13-4446-82b0-4b08f4ecaaec" providerId="ADAL" clId="{B4C537C7-923D-4C89-AB13-31990AA84892}" dt="2022-04-18T23:04:54.500" v="15755" actId="20577"/>
        <pc:sldMkLst>
          <pc:docMk/>
          <pc:sldMk cId="2227492292" sldId="258"/>
        </pc:sldMkLst>
        <pc:spChg chg="mod">
          <ac:chgData name="Diana  Andrejczak" userId="11003eef-ec13-4446-82b0-4b08f4ecaaec" providerId="ADAL" clId="{B4C537C7-923D-4C89-AB13-31990AA84892}" dt="2022-04-17T23:07:40.138" v="10592" actId="2711"/>
          <ac:spMkLst>
            <pc:docMk/>
            <pc:sldMk cId="2227492292" sldId="258"/>
            <ac:spMk id="2" creationId="{16D31A80-ED6E-475F-BF92-6D2F32222F26}"/>
          </ac:spMkLst>
        </pc:spChg>
        <pc:spChg chg="add del">
          <ac:chgData name="Diana  Andrejczak" userId="11003eef-ec13-4446-82b0-4b08f4ecaaec" providerId="ADAL" clId="{B4C537C7-923D-4C89-AB13-31990AA84892}" dt="2022-04-17T22:21:48.845" v="9661" actId="26606"/>
          <ac:spMkLst>
            <pc:docMk/>
            <pc:sldMk cId="2227492292" sldId="258"/>
            <ac:spMk id="13" creationId="{9D3A9E89-033E-4C4A-8C41-416DABFFD307}"/>
          </ac:spMkLst>
        </pc:spChg>
        <pc:spChg chg="add del">
          <ac:chgData name="Diana  Andrejczak" userId="11003eef-ec13-4446-82b0-4b08f4ecaaec" providerId="ADAL" clId="{B4C537C7-923D-4C89-AB13-31990AA84892}" dt="2022-04-17T22:21:48.845" v="9661" actId="26606"/>
          <ac:spMkLst>
            <pc:docMk/>
            <pc:sldMk cId="2227492292" sldId="258"/>
            <ac:spMk id="15" creationId="{86293361-111E-427D-8E5B-256944AC8395}"/>
          </ac:spMkLst>
        </pc:spChg>
        <pc:spChg chg="add del">
          <ac:chgData name="Diana  Andrejczak" userId="11003eef-ec13-4446-82b0-4b08f4ecaaec" providerId="ADAL" clId="{B4C537C7-923D-4C89-AB13-31990AA84892}" dt="2022-04-17T22:21:48.845" v="9661" actId="26606"/>
          <ac:spMkLst>
            <pc:docMk/>
            <pc:sldMk cId="2227492292" sldId="258"/>
            <ac:spMk id="39" creationId="{78907291-9D6D-4740-81DB-441477BCA279}"/>
          </ac:spMkLst>
        </pc:spChg>
        <pc:grpChg chg="add del">
          <ac:chgData name="Diana  Andrejczak" userId="11003eef-ec13-4446-82b0-4b08f4ecaaec" providerId="ADAL" clId="{B4C537C7-923D-4C89-AB13-31990AA84892}" dt="2022-04-17T22:21:48.845" v="9661" actId="26606"/>
          <ac:grpSpMkLst>
            <pc:docMk/>
            <pc:sldMk cId="2227492292" sldId="258"/>
            <ac:grpSpMk id="17" creationId="{9A19A3F5-314C-46CC-8695-7C6BFCACFE8C}"/>
          </ac:grpSpMkLst>
        </pc:grpChg>
        <pc:picChg chg="del">
          <ac:chgData name="Diana  Andrejczak" userId="11003eef-ec13-4446-82b0-4b08f4ecaaec" providerId="ADAL" clId="{B4C537C7-923D-4C89-AB13-31990AA84892}" dt="2022-04-17T22:14:13.328" v="9518" actId="478"/>
          <ac:picMkLst>
            <pc:docMk/>
            <pc:sldMk cId="2227492292" sldId="258"/>
            <ac:picMk id="5" creationId="{ACA58B06-C6A9-4E29-9591-CE8F87378335}"/>
          </ac:picMkLst>
        </pc:picChg>
        <pc:picChg chg="del mod">
          <ac:chgData name="Diana  Andrejczak" userId="11003eef-ec13-4446-82b0-4b08f4ecaaec" providerId="ADAL" clId="{B4C537C7-923D-4C89-AB13-31990AA84892}" dt="2022-04-17T22:20:11.758" v="9652" actId="478"/>
          <ac:picMkLst>
            <pc:docMk/>
            <pc:sldMk cId="2227492292" sldId="258"/>
            <ac:picMk id="6" creationId="{69A20B73-A56D-4403-BC85-833AC5A83EAF}"/>
          </ac:picMkLst>
        </pc:picChg>
        <pc:picChg chg="add del mod ord modCrop">
          <ac:chgData name="Diana  Andrejczak" userId="11003eef-ec13-4446-82b0-4b08f4ecaaec" providerId="ADAL" clId="{B4C537C7-923D-4C89-AB13-31990AA84892}" dt="2022-04-17T22:23:54.845" v="9692" actId="478"/>
          <ac:picMkLst>
            <pc:docMk/>
            <pc:sldMk cId="2227492292" sldId="258"/>
            <ac:picMk id="7" creationId="{5BF636D4-65A9-4E7E-9F09-5B99CBEFB98E}"/>
          </ac:picMkLst>
        </pc:picChg>
        <pc:picChg chg="add mod modCrop">
          <ac:chgData name="Diana  Andrejczak" userId="11003eef-ec13-4446-82b0-4b08f4ecaaec" providerId="ADAL" clId="{B4C537C7-923D-4C89-AB13-31990AA84892}" dt="2022-04-17T22:26:53.520" v="9782" actId="1076"/>
          <ac:picMkLst>
            <pc:docMk/>
            <pc:sldMk cId="2227492292" sldId="258"/>
            <ac:picMk id="8" creationId="{240BB1B9-86F4-4D54-B511-BC87A18F9681}"/>
          </ac:picMkLst>
        </pc:picChg>
        <pc:picChg chg="add del mod">
          <ac:chgData name="Diana  Andrejczak" userId="11003eef-ec13-4446-82b0-4b08f4ecaaec" providerId="ADAL" clId="{B4C537C7-923D-4C89-AB13-31990AA84892}" dt="2022-04-17T22:23:46.174" v="9688"/>
          <ac:picMkLst>
            <pc:docMk/>
            <pc:sldMk cId="2227492292" sldId="258"/>
            <ac:picMk id="38" creationId="{023541F2-C693-4141-952E-38F3F6F0366D}"/>
          </ac:picMkLst>
        </pc:picChg>
        <pc:picChg chg="add mod modCrop">
          <ac:chgData name="Diana  Andrejczak" userId="11003eef-ec13-4446-82b0-4b08f4ecaaec" providerId="ADAL" clId="{B4C537C7-923D-4C89-AB13-31990AA84892}" dt="2022-04-17T22:27:03.438" v="9784" actId="1076"/>
          <ac:picMkLst>
            <pc:docMk/>
            <pc:sldMk cId="2227492292" sldId="258"/>
            <ac:picMk id="40" creationId="{0106D253-8DE9-43CE-94CA-5DDF180C08F8}"/>
          </ac:picMkLst>
        </pc:picChg>
        <pc:picChg chg="add mod ord">
          <ac:chgData name="Diana  Andrejczak" userId="11003eef-ec13-4446-82b0-4b08f4ecaaec" providerId="ADAL" clId="{B4C537C7-923D-4C89-AB13-31990AA84892}" dt="2022-04-17T22:25:13.999" v="9725" actId="167"/>
          <ac:picMkLst>
            <pc:docMk/>
            <pc:sldMk cId="2227492292" sldId="258"/>
            <ac:picMk id="41" creationId="{6EC699EF-ABCB-4A1C-A010-FB74B59AACF6}"/>
          </ac:picMkLst>
        </pc:picChg>
        <pc:cxnChg chg="add mod">
          <ac:chgData name="Diana  Andrejczak" userId="11003eef-ec13-4446-82b0-4b08f4ecaaec" providerId="ADAL" clId="{B4C537C7-923D-4C89-AB13-31990AA84892}" dt="2022-04-17T22:27:21.933" v="9789" actId="14100"/>
          <ac:cxnSpMkLst>
            <pc:docMk/>
            <pc:sldMk cId="2227492292" sldId="258"/>
            <ac:cxnSpMk id="42" creationId="{51970DF7-3067-4D34-B80C-74249DF64A9B}"/>
          </ac:cxnSpMkLst>
        </pc:cxnChg>
      </pc:sldChg>
      <pc:sldChg chg="add del">
        <pc:chgData name="Diana  Andrejczak" userId="11003eef-ec13-4446-82b0-4b08f4ecaaec" providerId="ADAL" clId="{B4C537C7-923D-4C89-AB13-31990AA84892}" dt="2022-04-17T21:36:13.111" v="8565" actId="47"/>
        <pc:sldMkLst>
          <pc:docMk/>
          <pc:sldMk cId="1545990596" sldId="259"/>
        </pc:sldMkLst>
      </pc:sldChg>
      <pc:sldChg chg="addSp delSp modSp add del mod setBg">
        <pc:chgData name="Diana  Andrejczak" userId="11003eef-ec13-4446-82b0-4b08f4ecaaec" providerId="ADAL" clId="{B4C537C7-923D-4C89-AB13-31990AA84892}" dt="2022-04-17T22:59:04.358" v="10255" actId="47"/>
        <pc:sldMkLst>
          <pc:docMk/>
          <pc:sldMk cId="3376814824" sldId="260"/>
        </pc:sldMkLst>
        <pc:spChg chg="mod">
          <ac:chgData name="Diana  Andrejczak" userId="11003eef-ec13-4446-82b0-4b08f4ecaaec" providerId="ADAL" clId="{B4C537C7-923D-4C89-AB13-31990AA84892}" dt="2022-04-17T22:56:18.074" v="10183" actId="26606"/>
          <ac:spMkLst>
            <pc:docMk/>
            <pc:sldMk cId="3376814824" sldId="260"/>
            <ac:spMk id="4" creationId="{E0897734-1D64-4D7C-BBEA-EEBDDC381035}"/>
          </ac:spMkLst>
        </pc:spChg>
        <pc:picChg chg="del">
          <ac:chgData name="Diana  Andrejczak" userId="11003eef-ec13-4446-82b0-4b08f4ecaaec" providerId="ADAL" clId="{B4C537C7-923D-4C89-AB13-31990AA84892}" dt="2022-04-17T22:54:01.907" v="10133" actId="478"/>
          <ac:picMkLst>
            <pc:docMk/>
            <pc:sldMk cId="3376814824" sldId="260"/>
            <ac:picMk id="2" creationId="{0589B1DD-3E66-4695-9697-2CB00972242D}"/>
          </ac:picMkLst>
        </pc:picChg>
        <pc:picChg chg="add del mod ord">
          <ac:chgData name="Diana  Andrejczak" userId="11003eef-ec13-4446-82b0-4b08f4ecaaec" providerId="ADAL" clId="{B4C537C7-923D-4C89-AB13-31990AA84892}" dt="2022-04-17T22:55:57.812" v="10178" actId="478"/>
          <ac:picMkLst>
            <pc:docMk/>
            <pc:sldMk cId="3376814824" sldId="260"/>
            <ac:picMk id="6" creationId="{9E295683-B3BF-4993-AA32-BB444625C300}"/>
          </ac:picMkLst>
        </pc:picChg>
        <pc:picChg chg="add del mod ord">
          <ac:chgData name="Diana  Andrejczak" userId="11003eef-ec13-4446-82b0-4b08f4ecaaec" providerId="ADAL" clId="{B4C537C7-923D-4C89-AB13-31990AA84892}" dt="2022-04-17T22:58:13.632" v="10245" actId="26606"/>
          <ac:picMkLst>
            <pc:docMk/>
            <pc:sldMk cId="3376814824" sldId="260"/>
            <ac:picMk id="8" creationId="{606F5671-7503-4B50-87A6-0B582216A8DB}"/>
          </ac:picMkLst>
        </pc:picChg>
        <pc:picChg chg="del mod">
          <ac:chgData name="Diana  Andrejczak" userId="11003eef-ec13-4446-82b0-4b08f4ecaaec" providerId="ADAL" clId="{B4C537C7-923D-4C89-AB13-31990AA84892}" dt="2022-04-17T22:54:04.610" v="10135" actId="478"/>
          <ac:picMkLst>
            <pc:docMk/>
            <pc:sldMk cId="3376814824" sldId="260"/>
            <ac:picMk id="9" creationId="{82BE3E97-D5A9-4F9E-BFB5-6F4B0893473C}"/>
          </ac:picMkLst>
        </pc:picChg>
        <pc:picChg chg="add mod ord">
          <ac:chgData name="Diana  Andrejczak" userId="11003eef-ec13-4446-82b0-4b08f4ecaaec" providerId="ADAL" clId="{B4C537C7-923D-4C89-AB13-31990AA84892}" dt="2022-04-17T22:58:11.076" v="10244" actId="1076"/>
          <ac:picMkLst>
            <pc:docMk/>
            <pc:sldMk cId="3376814824" sldId="260"/>
            <ac:picMk id="10" creationId="{2B354640-C394-47DF-99AD-3933641AE558}"/>
          </ac:picMkLst>
        </pc:picChg>
        <pc:picChg chg="del mod">
          <ac:chgData name="Diana  Andrejczak" userId="11003eef-ec13-4446-82b0-4b08f4ecaaec" providerId="ADAL" clId="{B4C537C7-923D-4C89-AB13-31990AA84892}" dt="2022-04-17T22:54:03.253" v="10134" actId="478"/>
          <ac:picMkLst>
            <pc:docMk/>
            <pc:sldMk cId="3376814824" sldId="260"/>
            <ac:picMk id="11" creationId="{1CFB0D69-6071-4B39-9874-BE03EF84F8C5}"/>
          </ac:picMkLst>
        </pc:picChg>
        <pc:picChg chg="add mod modCrop">
          <ac:chgData name="Diana  Andrejczak" userId="11003eef-ec13-4446-82b0-4b08f4ecaaec" providerId="ADAL" clId="{B4C537C7-923D-4C89-AB13-31990AA84892}" dt="2022-04-17T22:58:13.632" v="10245" actId="26606"/>
          <ac:picMkLst>
            <pc:docMk/>
            <pc:sldMk cId="3376814824" sldId="260"/>
            <ac:picMk id="12" creationId="{18F50AC9-0E8E-4240-AF3B-38909C1DABD0}"/>
          </ac:picMkLst>
        </pc:picChg>
        <pc:cxnChg chg="add del mod">
          <ac:chgData name="Diana  Andrejczak" userId="11003eef-ec13-4446-82b0-4b08f4ecaaec" providerId="ADAL" clId="{B4C537C7-923D-4C89-AB13-31990AA84892}" dt="2022-04-17T22:56:05.165" v="10182" actId="478"/>
          <ac:cxnSpMkLst>
            <pc:docMk/>
            <pc:sldMk cId="3376814824" sldId="260"/>
            <ac:cxnSpMk id="7" creationId="{3C94C4B0-1BF7-411C-ADC5-8F1FB7F0CD2A}"/>
          </ac:cxnSpMkLst>
        </pc:cxnChg>
        <pc:cxnChg chg="add del">
          <ac:chgData name="Diana  Andrejczak" userId="11003eef-ec13-4446-82b0-4b08f4ecaaec" providerId="ADAL" clId="{B4C537C7-923D-4C89-AB13-31990AA84892}" dt="2022-04-17T22:58:13.632" v="10245" actId="26606"/>
          <ac:cxnSpMkLst>
            <pc:docMk/>
            <pc:sldMk cId="3376814824" sldId="260"/>
            <ac:cxnSpMk id="17" creationId="{4C926754-442D-4B53-A993-1A758431FE60}"/>
          </ac:cxnSpMkLst>
        </pc:cxnChg>
        <pc:cxnChg chg="add">
          <ac:chgData name="Diana  Andrejczak" userId="11003eef-ec13-4446-82b0-4b08f4ecaaec" providerId="ADAL" clId="{B4C537C7-923D-4C89-AB13-31990AA84892}" dt="2022-04-17T22:58:13.632" v="10245" actId="26606"/>
          <ac:cxnSpMkLst>
            <pc:docMk/>
            <pc:sldMk cId="3376814824" sldId="260"/>
            <ac:cxnSpMk id="22" creationId="{4C926754-442D-4B53-A993-1A758431FE60}"/>
          </ac:cxnSpMkLst>
        </pc:cxnChg>
      </pc:sldChg>
      <pc:sldChg chg="add del">
        <pc:chgData name="Diana  Andrejczak" userId="11003eef-ec13-4446-82b0-4b08f4ecaaec" providerId="ADAL" clId="{B4C537C7-923D-4C89-AB13-31990AA84892}" dt="2022-04-18T02:15:59.517" v="12735" actId="47"/>
        <pc:sldMkLst>
          <pc:docMk/>
          <pc:sldMk cId="2292601343" sldId="261"/>
        </pc:sldMkLst>
      </pc:sldChg>
      <pc:sldChg chg="add del ord">
        <pc:chgData name="Diana  Andrejczak" userId="11003eef-ec13-4446-82b0-4b08f4ecaaec" providerId="ADAL" clId="{B4C537C7-923D-4C89-AB13-31990AA84892}" dt="2022-04-17T23:59:49.759" v="11208" actId="47"/>
        <pc:sldMkLst>
          <pc:docMk/>
          <pc:sldMk cId="614481349" sldId="262"/>
        </pc:sldMkLst>
      </pc:sldChg>
      <pc:sldChg chg="addSp delSp modSp add mod modNotesTx">
        <pc:chgData name="Diana  Andrejczak" userId="11003eef-ec13-4446-82b0-4b08f4ecaaec" providerId="ADAL" clId="{B4C537C7-923D-4C89-AB13-31990AA84892}" dt="2022-04-18T23:08:04.375" v="15861" actId="20577"/>
        <pc:sldMkLst>
          <pc:docMk/>
          <pc:sldMk cId="3801352311" sldId="263"/>
        </pc:sldMkLst>
        <pc:spChg chg="mod">
          <ac:chgData name="Diana  Andrejczak" userId="11003eef-ec13-4446-82b0-4b08f4ecaaec" providerId="ADAL" clId="{B4C537C7-923D-4C89-AB13-31990AA84892}" dt="2022-04-17T23:04:08.741" v="10508" actId="1076"/>
          <ac:spMkLst>
            <pc:docMk/>
            <pc:sldMk cId="3801352311" sldId="263"/>
            <ac:spMk id="9" creationId="{5DC5CB4A-700B-4DE8-9722-442EC17B6E12}"/>
          </ac:spMkLst>
        </pc:spChg>
        <pc:picChg chg="add mod">
          <ac:chgData name="Diana  Andrejczak" userId="11003eef-ec13-4446-82b0-4b08f4ecaaec" providerId="ADAL" clId="{B4C537C7-923D-4C89-AB13-31990AA84892}" dt="2022-04-17T23:09:10.029" v="10603" actId="1076"/>
          <ac:picMkLst>
            <pc:docMk/>
            <pc:sldMk cId="3801352311" sldId="263"/>
            <ac:picMk id="3" creationId="{960A4833-F775-40C2-B790-6473C83662E3}"/>
          </ac:picMkLst>
        </pc:picChg>
        <pc:picChg chg="del">
          <ac:chgData name="Diana  Andrejczak" userId="11003eef-ec13-4446-82b0-4b08f4ecaaec" providerId="ADAL" clId="{B4C537C7-923D-4C89-AB13-31990AA84892}" dt="2022-04-17T23:02:35.732" v="10316" actId="478"/>
          <ac:picMkLst>
            <pc:docMk/>
            <pc:sldMk cId="3801352311" sldId="263"/>
            <ac:picMk id="5" creationId="{E18A5DAE-A8FF-49D4-B591-AF42CEA9814E}"/>
          </ac:picMkLst>
        </pc:picChg>
        <pc:picChg chg="add mod ord">
          <ac:chgData name="Diana  Andrejczak" userId="11003eef-ec13-4446-82b0-4b08f4ecaaec" providerId="ADAL" clId="{B4C537C7-923D-4C89-AB13-31990AA84892}" dt="2022-04-17T23:02:23.859" v="10314" actId="167"/>
          <ac:picMkLst>
            <pc:docMk/>
            <pc:sldMk cId="3801352311" sldId="263"/>
            <ac:picMk id="6" creationId="{935D2AEC-8D78-46B0-8FEC-F0D9454DDBC8}"/>
          </ac:picMkLst>
        </pc:picChg>
        <pc:picChg chg="del">
          <ac:chgData name="Diana  Andrejczak" userId="11003eef-ec13-4446-82b0-4b08f4ecaaec" providerId="ADAL" clId="{B4C537C7-923D-4C89-AB13-31990AA84892}" dt="2022-04-17T23:02:34.112" v="10315" actId="478"/>
          <ac:picMkLst>
            <pc:docMk/>
            <pc:sldMk cId="3801352311" sldId="263"/>
            <ac:picMk id="8" creationId="{F27FAD4A-C488-40D0-8FC2-A6223979129B}"/>
          </ac:picMkLst>
        </pc:picChg>
        <pc:cxnChg chg="add mod">
          <ac:chgData name="Diana  Andrejczak" userId="11003eef-ec13-4446-82b0-4b08f4ecaaec" providerId="ADAL" clId="{B4C537C7-923D-4C89-AB13-31990AA84892}" dt="2022-04-17T23:04:02.894" v="10507"/>
          <ac:cxnSpMkLst>
            <pc:docMk/>
            <pc:sldMk cId="3801352311" sldId="263"/>
            <ac:cxnSpMk id="7" creationId="{9DD87990-6078-4887-87BC-AB3C46113B51}"/>
          </ac:cxnSpMkLst>
        </pc:cxnChg>
      </pc:sldChg>
      <pc:sldChg chg="addSp delSp modSp add del mod ord setBg modNotesTx">
        <pc:chgData name="Diana  Andrejczak" userId="11003eef-ec13-4446-82b0-4b08f4ecaaec" providerId="ADAL" clId="{B4C537C7-923D-4C89-AB13-31990AA84892}" dt="2022-04-18T22:59:52.200" v="15304"/>
        <pc:sldMkLst>
          <pc:docMk/>
          <pc:sldMk cId="0" sldId="264"/>
        </pc:sldMkLst>
        <pc:spChg chg="add mod ord">
          <ac:chgData name="Diana  Andrejczak" userId="11003eef-ec13-4446-82b0-4b08f4ecaaec" providerId="ADAL" clId="{B4C537C7-923D-4C89-AB13-31990AA84892}" dt="2022-04-18T02:12:06.708" v="12720" actId="1076"/>
          <ac:spMkLst>
            <pc:docMk/>
            <pc:sldMk cId="0" sldId="264"/>
            <ac:spMk id="6" creationId="{77F08ADA-B5B9-47E8-880A-F324A34BC02F}"/>
          </ac:spMkLst>
        </pc:spChg>
        <pc:spChg chg="add del">
          <ac:chgData name="Diana  Andrejczak" userId="11003eef-ec13-4446-82b0-4b08f4ecaaec" providerId="ADAL" clId="{B4C537C7-923D-4C89-AB13-31990AA84892}" dt="2022-04-17T21:40:02.991" v="8605" actId="26606"/>
          <ac:spMkLst>
            <pc:docMk/>
            <pc:sldMk cId="0" sldId="264"/>
            <ac:spMk id="72" creationId="{231BF440-39FA-4087-84CC-2EEC0BBDAF29}"/>
          </ac:spMkLst>
        </pc:spChg>
        <pc:spChg chg="add del">
          <ac:chgData name="Diana  Andrejczak" userId="11003eef-ec13-4446-82b0-4b08f4ecaaec" providerId="ADAL" clId="{B4C537C7-923D-4C89-AB13-31990AA84892}" dt="2022-04-17T21:40:02.991" v="8605" actId="26606"/>
          <ac:spMkLst>
            <pc:docMk/>
            <pc:sldMk cId="0" sldId="264"/>
            <ac:spMk id="74" creationId="{F04E4CBA-303B-48BD-8451-C2701CB0EEBF}"/>
          </ac:spMkLst>
        </pc:spChg>
        <pc:spChg chg="add del">
          <ac:chgData name="Diana  Andrejczak" userId="11003eef-ec13-4446-82b0-4b08f4ecaaec" providerId="ADAL" clId="{B4C537C7-923D-4C89-AB13-31990AA84892}" dt="2022-04-17T21:40:02.991" v="8605" actId="26606"/>
          <ac:spMkLst>
            <pc:docMk/>
            <pc:sldMk cId="0" sldId="264"/>
            <ac:spMk id="76" creationId="{F6CA58B3-AFCC-4A40-9882-50D5080879B0}"/>
          </ac:spMkLst>
        </pc:spChg>
        <pc:spChg chg="add del">
          <ac:chgData name="Diana  Andrejczak" userId="11003eef-ec13-4446-82b0-4b08f4ecaaec" providerId="ADAL" clId="{B4C537C7-923D-4C89-AB13-31990AA84892}" dt="2022-04-17T21:40:02.991" v="8605" actId="26606"/>
          <ac:spMkLst>
            <pc:docMk/>
            <pc:sldMk cId="0" sldId="264"/>
            <ac:spMk id="78" creationId="{75C56826-D4E5-42ED-8529-079651CB3005}"/>
          </ac:spMkLst>
        </pc:spChg>
        <pc:spChg chg="add del">
          <ac:chgData name="Diana  Andrejczak" userId="11003eef-ec13-4446-82b0-4b08f4ecaaec" providerId="ADAL" clId="{B4C537C7-923D-4C89-AB13-31990AA84892}" dt="2022-04-17T21:40:02.991" v="8605" actId="26606"/>
          <ac:spMkLst>
            <pc:docMk/>
            <pc:sldMk cId="0" sldId="264"/>
            <ac:spMk id="80" creationId="{82095FCE-EF05-4443-B97A-85DEE3A5CA17}"/>
          </ac:spMkLst>
        </pc:spChg>
        <pc:spChg chg="add del">
          <ac:chgData name="Diana  Andrejczak" userId="11003eef-ec13-4446-82b0-4b08f4ecaaec" providerId="ADAL" clId="{B4C537C7-923D-4C89-AB13-31990AA84892}" dt="2022-04-17T21:40:02.991" v="8605" actId="26606"/>
          <ac:spMkLst>
            <pc:docMk/>
            <pc:sldMk cId="0" sldId="264"/>
            <ac:spMk id="82" creationId="{CA00AE6B-AA30-4CF8-BA6F-339B780AD76C}"/>
          </ac:spMkLst>
        </pc:spChg>
        <pc:spChg chg="mod ord">
          <ac:chgData name="Diana  Andrejczak" userId="11003eef-ec13-4446-82b0-4b08f4ecaaec" providerId="ADAL" clId="{B4C537C7-923D-4C89-AB13-31990AA84892}" dt="2022-04-18T02:12:34.180" v="12722" actId="255"/>
          <ac:spMkLst>
            <pc:docMk/>
            <pc:sldMk cId="0" sldId="264"/>
            <ac:spMk id="6147" creationId="{36CEEA67-60F7-430B-B409-530DBC4B0563}"/>
          </ac:spMkLst>
        </pc:spChg>
        <pc:picChg chg="add del mod ord">
          <ac:chgData name="Diana  Andrejczak" userId="11003eef-ec13-4446-82b0-4b08f4ecaaec" providerId="ADAL" clId="{B4C537C7-923D-4C89-AB13-31990AA84892}" dt="2022-04-17T21:38:46.633" v="8594" actId="478"/>
          <ac:picMkLst>
            <pc:docMk/>
            <pc:sldMk cId="0" sldId="264"/>
            <ac:picMk id="4" creationId="{520BE040-C0AC-4F25-95C7-4D6F78B5E08D}"/>
          </ac:picMkLst>
        </pc:picChg>
        <pc:picChg chg="add del mod">
          <ac:chgData name="Diana  Andrejczak" userId="11003eef-ec13-4446-82b0-4b08f4ecaaec" providerId="ADAL" clId="{B4C537C7-923D-4C89-AB13-31990AA84892}" dt="2022-04-17T21:33:39.647" v="8515" actId="478"/>
          <ac:picMkLst>
            <pc:docMk/>
            <pc:sldMk cId="0" sldId="264"/>
            <ac:picMk id="5" creationId="{4907E2B4-EA00-46F9-A4EF-AD6E71296E28}"/>
          </ac:picMkLst>
        </pc:picChg>
        <pc:picChg chg="add mod ord modCrop">
          <ac:chgData name="Diana  Andrejczak" userId="11003eef-ec13-4446-82b0-4b08f4ecaaec" providerId="ADAL" clId="{B4C537C7-923D-4C89-AB13-31990AA84892}" dt="2022-04-17T21:41:27.582" v="8621" actId="732"/>
          <ac:picMkLst>
            <pc:docMk/>
            <pc:sldMk cId="0" sldId="264"/>
            <ac:picMk id="8" creationId="{D716156B-BA8B-4CD0-8101-A958EDC44924}"/>
          </ac:picMkLst>
        </pc:picChg>
        <pc:picChg chg="add mod modCrop">
          <ac:chgData name="Diana  Andrejczak" userId="11003eef-ec13-4446-82b0-4b08f4ecaaec" providerId="ADAL" clId="{B4C537C7-923D-4C89-AB13-31990AA84892}" dt="2022-04-17T21:41:32.557" v="8622" actId="1076"/>
          <ac:picMkLst>
            <pc:docMk/>
            <pc:sldMk cId="0" sldId="264"/>
            <ac:picMk id="9" creationId="{36EB5C55-9B01-424B-9945-DE2167B6B268}"/>
          </ac:picMkLst>
        </pc:picChg>
        <pc:picChg chg="add mod ord">
          <ac:chgData name="Diana  Andrejczak" userId="11003eef-ec13-4446-82b0-4b08f4ecaaec" providerId="ADAL" clId="{B4C537C7-923D-4C89-AB13-31990AA84892}" dt="2022-04-18T02:12:02.934" v="12719" actId="1076"/>
          <ac:picMkLst>
            <pc:docMk/>
            <pc:sldMk cId="0" sldId="264"/>
            <ac:picMk id="16" creationId="{625C110F-BFAE-49A7-99A9-D8E2821E19E7}"/>
          </ac:picMkLst>
        </pc:picChg>
        <pc:picChg chg="del mod">
          <ac:chgData name="Diana  Andrejczak" userId="11003eef-ec13-4446-82b0-4b08f4ecaaec" providerId="ADAL" clId="{B4C537C7-923D-4C89-AB13-31990AA84892}" dt="2022-04-15T19:08:21.379" v="88" actId="478"/>
          <ac:picMkLst>
            <pc:docMk/>
            <pc:sldMk cId="0" sldId="264"/>
            <ac:picMk id="6146" creationId="{4421E3D2-0000-43A9-9012-51EED2E269F1}"/>
          </ac:picMkLst>
        </pc:picChg>
        <pc:cxnChg chg="add del mod">
          <ac:chgData name="Diana  Andrejczak" userId="11003eef-ec13-4446-82b0-4b08f4ecaaec" providerId="ADAL" clId="{B4C537C7-923D-4C89-AB13-31990AA84892}" dt="2022-04-17T21:38:50.698" v="8595" actId="478"/>
          <ac:cxnSpMkLst>
            <pc:docMk/>
            <pc:sldMk cId="0" sldId="264"/>
            <ac:cxnSpMk id="7" creationId="{18FFE148-6A4D-4A8F-8617-13D8C81E19A1}"/>
          </ac:cxnSpMkLst>
        </pc:cxnChg>
        <pc:cxnChg chg="add mod">
          <ac:chgData name="Diana  Andrejczak" userId="11003eef-ec13-4446-82b0-4b08f4ecaaec" providerId="ADAL" clId="{B4C537C7-923D-4C89-AB13-31990AA84892}" dt="2022-04-18T02:12:23.711" v="12721" actId="14100"/>
          <ac:cxnSpMkLst>
            <pc:docMk/>
            <pc:sldMk cId="0" sldId="264"/>
            <ac:cxnSpMk id="17" creationId="{E4814D42-8F8E-4721-B5FC-CD2EE3332F6F}"/>
          </ac:cxnSpMkLst>
        </pc:cxnChg>
      </pc:sldChg>
      <pc:sldChg chg="addSp delSp modSp add mod ord setBg delDesignElem modNotesTx">
        <pc:chgData name="Diana  Andrejczak" userId="11003eef-ec13-4446-82b0-4b08f4ecaaec" providerId="ADAL" clId="{B4C537C7-923D-4C89-AB13-31990AA84892}" dt="2022-04-18T22:56:09.709" v="15139" actId="20577"/>
        <pc:sldMkLst>
          <pc:docMk/>
          <pc:sldMk cId="412085524" sldId="265"/>
        </pc:sldMkLst>
        <pc:spChg chg="mod">
          <ac:chgData name="Diana  Andrejczak" userId="11003eef-ec13-4446-82b0-4b08f4ecaaec" providerId="ADAL" clId="{B4C537C7-923D-4C89-AB13-31990AA84892}" dt="2022-04-18T22:54:21.924" v="15125" actId="1037"/>
          <ac:spMkLst>
            <pc:docMk/>
            <pc:sldMk cId="412085524" sldId="265"/>
            <ac:spMk id="2" creationId="{B5B21EBA-2B78-4DF8-BE6E-905B96442CFB}"/>
          </ac:spMkLst>
        </pc:spChg>
        <pc:spChg chg="add mod">
          <ac:chgData name="Diana  Andrejczak" userId="11003eef-ec13-4446-82b0-4b08f4ecaaec" providerId="ADAL" clId="{B4C537C7-923D-4C89-AB13-31990AA84892}" dt="2022-04-18T22:54:15.112" v="15124" actId="1076"/>
          <ac:spMkLst>
            <pc:docMk/>
            <pc:sldMk cId="412085524" sldId="265"/>
            <ac:spMk id="11" creationId="{9D6EAF74-0B13-4926-8AE9-3DDF5F96DAF7}"/>
          </ac:spMkLst>
        </pc:spChg>
        <pc:spChg chg="del">
          <ac:chgData name="Diana  Andrejczak" userId="11003eef-ec13-4446-82b0-4b08f4ecaaec" providerId="ADAL" clId="{B4C537C7-923D-4C89-AB13-31990AA84892}" dt="2022-04-17T16:39:07.742" v="7805"/>
          <ac:spMkLst>
            <pc:docMk/>
            <pc:sldMk cId="412085524" sldId="265"/>
            <ac:spMk id="17" creationId="{F40CA114-B78B-4E3B-A785-96745276B6FB}"/>
          </ac:spMkLst>
        </pc:spChg>
        <pc:grpChg chg="add del mod">
          <ac:chgData name="Diana  Andrejczak" userId="11003eef-ec13-4446-82b0-4b08f4ecaaec" providerId="ADAL" clId="{B4C537C7-923D-4C89-AB13-31990AA84892}" dt="2022-04-17T16:51:58.235" v="7901" actId="478"/>
          <ac:grpSpMkLst>
            <pc:docMk/>
            <pc:sldMk cId="412085524" sldId="265"/>
            <ac:grpSpMk id="12" creationId="{B139CBB4-2EA0-40AE-900A-6B0A557A381A}"/>
          </ac:grpSpMkLst>
        </pc:grpChg>
        <pc:grpChg chg="add del mod">
          <ac:chgData name="Diana  Andrejczak" userId="11003eef-ec13-4446-82b0-4b08f4ecaaec" providerId="ADAL" clId="{B4C537C7-923D-4C89-AB13-31990AA84892}" dt="2022-04-17T16:53:30.329" v="7922" actId="165"/>
          <ac:grpSpMkLst>
            <pc:docMk/>
            <pc:sldMk cId="412085524" sldId="265"/>
            <ac:grpSpMk id="16" creationId="{D464F096-6256-4FC5-8DEF-111D4E5D6A02}"/>
          </ac:grpSpMkLst>
        </pc:grpChg>
        <pc:picChg chg="mod modCrop">
          <ac:chgData name="Diana  Andrejczak" userId="11003eef-ec13-4446-82b0-4b08f4ecaaec" providerId="ADAL" clId="{B4C537C7-923D-4C89-AB13-31990AA84892}" dt="2022-04-17T16:55:02.433" v="7943" actId="732"/>
          <ac:picMkLst>
            <pc:docMk/>
            <pc:sldMk cId="412085524" sldId="265"/>
            <ac:picMk id="7" creationId="{109D931D-FD7A-4B8F-967F-B0C891B50D78}"/>
          </ac:picMkLst>
        </pc:picChg>
        <pc:picChg chg="add mod ord">
          <ac:chgData name="Diana  Andrejczak" userId="11003eef-ec13-4446-82b0-4b08f4ecaaec" providerId="ADAL" clId="{B4C537C7-923D-4C89-AB13-31990AA84892}" dt="2022-04-17T16:54:21.385" v="7934" actId="1076"/>
          <ac:picMkLst>
            <pc:docMk/>
            <pc:sldMk cId="412085524" sldId="265"/>
            <ac:picMk id="8" creationId="{81627C92-4DAC-4349-953B-EFC83EF94F6D}"/>
          </ac:picMkLst>
        </pc:picChg>
        <pc:picChg chg="add del mod">
          <ac:chgData name="Diana  Andrejczak" userId="11003eef-ec13-4446-82b0-4b08f4ecaaec" providerId="ADAL" clId="{B4C537C7-923D-4C89-AB13-31990AA84892}" dt="2022-04-17T16:50:36.291" v="7885" actId="478"/>
          <ac:picMkLst>
            <pc:docMk/>
            <pc:sldMk cId="412085524" sldId="265"/>
            <ac:picMk id="10" creationId="{32EEBAD0-BFB6-419C-97D8-FDBADCA2AA14}"/>
          </ac:picMkLst>
        </pc:picChg>
        <pc:picChg chg="mod">
          <ac:chgData name="Diana  Andrejczak" userId="11003eef-ec13-4446-82b0-4b08f4ecaaec" providerId="ADAL" clId="{B4C537C7-923D-4C89-AB13-31990AA84892}" dt="2022-04-17T16:50:37.794" v="7886"/>
          <ac:picMkLst>
            <pc:docMk/>
            <pc:sldMk cId="412085524" sldId="265"/>
            <ac:picMk id="13" creationId="{5B4F3335-3D65-4A3B-8D49-8490E8DE13AD}"/>
          </ac:picMkLst>
        </pc:picChg>
        <pc:picChg chg="mod">
          <ac:chgData name="Diana  Andrejczak" userId="11003eef-ec13-4446-82b0-4b08f4ecaaec" providerId="ADAL" clId="{B4C537C7-923D-4C89-AB13-31990AA84892}" dt="2022-04-17T16:50:37.794" v="7886"/>
          <ac:picMkLst>
            <pc:docMk/>
            <pc:sldMk cId="412085524" sldId="265"/>
            <ac:picMk id="14" creationId="{AD1BAFCD-7CCE-4913-9E8D-765CBCD42332}"/>
          </ac:picMkLst>
        </pc:picChg>
        <pc:picChg chg="add del mod">
          <ac:chgData name="Diana  Andrejczak" userId="11003eef-ec13-4446-82b0-4b08f4ecaaec" providerId="ADAL" clId="{B4C537C7-923D-4C89-AB13-31990AA84892}" dt="2022-04-17T16:52:08.985" v="7905" actId="478"/>
          <ac:picMkLst>
            <pc:docMk/>
            <pc:sldMk cId="412085524" sldId="265"/>
            <ac:picMk id="15" creationId="{68D1A2D9-DF02-4091-815A-BE734D640A6B}"/>
          </ac:picMkLst>
        </pc:picChg>
        <pc:picChg chg="del mod topLvl modCrop">
          <ac:chgData name="Diana  Andrejczak" userId="11003eef-ec13-4446-82b0-4b08f4ecaaec" providerId="ADAL" clId="{B4C537C7-923D-4C89-AB13-31990AA84892}" dt="2022-04-17T16:53:48.223" v="7926" actId="478"/>
          <ac:picMkLst>
            <pc:docMk/>
            <pc:sldMk cId="412085524" sldId="265"/>
            <ac:picMk id="18" creationId="{87A54103-40DA-44A0-AC3F-1879387B013A}"/>
          </ac:picMkLst>
        </pc:picChg>
        <pc:picChg chg="mod topLvl modCrop">
          <ac:chgData name="Diana  Andrejczak" userId="11003eef-ec13-4446-82b0-4b08f4ecaaec" providerId="ADAL" clId="{B4C537C7-923D-4C89-AB13-31990AA84892}" dt="2022-04-17T16:56:33.189" v="7972" actId="1076"/>
          <ac:picMkLst>
            <pc:docMk/>
            <pc:sldMk cId="412085524" sldId="265"/>
            <ac:picMk id="20" creationId="{27BBC610-11F3-44EA-BEF6-0659D72E0EE3}"/>
          </ac:picMkLst>
        </pc:picChg>
        <pc:cxnChg chg="mod">
          <ac:chgData name="Diana  Andrejczak" userId="11003eef-ec13-4446-82b0-4b08f4ecaaec" providerId="ADAL" clId="{B4C537C7-923D-4C89-AB13-31990AA84892}" dt="2022-04-17T16:55:32.486" v="7960" actId="1035"/>
          <ac:cxnSpMkLst>
            <pc:docMk/>
            <pc:sldMk cId="412085524" sldId="265"/>
            <ac:cxnSpMk id="9" creationId="{4A291B3D-931F-4E13-AAEF-E10EA97B21A8}"/>
          </ac:cxnSpMkLst>
        </pc:cxnChg>
        <pc:cxnChg chg="del">
          <ac:chgData name="Diana  Andrejczak" userId="11003eef-ec13-4446-82b0-4b08f4ecaaec" providerId="ADAL" clId="{B4C537C7-923D-4C89-AB13-31990AA84892}" dt="2022-04-17T16:39:07.742" v="7805"/>
          <ac:cxnSpMkLst>
            <pc:docMk/>
            <pc:sldMk cId="412085524" sldId="265"/>
            <ac:cxnSpMk id="19" creationId="{E126E481-B945-4179-BD79-05E96E9B29E1}"/>
          </ac:cxnSpMkLst>
        </pc:cxnChg>
      </pc:sldChg>
      <pc:sldChg chg="delSp add del mod">
        <pc:chgData name="Diana  Andrejczak" userId="11003eef-ec13-4446-82b0-4b08f4ecaaec" providerId="ADAL" clId="{B4C537C7-923D-4C89-AB13-31990AA84892}" dt="2022-04-18T00:06:46.942" v="11731" actId="47"/>
        <pc:sldMkLst>
          <pc:docMk/>
          <pc:sldMk cId="3661328015" sldId="266"/>
        </pc:sldMkLst>
        <pc:picChg chg="del">
          <ac:chgData name="Diana  Andrejczak" userId="11003eef-ec13-4446-82b0-4b08f4ecaaec" providerId="ADAL" clId="{B4C537C7-923D-4C89-AB13-31990AA84892}" dt="2022-04-18T00:01:37.942" v="11218" actId="478"/>
          <ac:picMkLst>
            <pc:docMk/>
            <pc:sldMk cId="3661328015" sldId="266"/>
            <ac:picMk id="4" creationId="{AE609BC6-93AE-4801-AFB4-6AF1C7BCDF5C}"/>
          </ac:picMkLst>
        </pc:picChg>
      </pc:sldChg>
      <pc:sldChg chg="delSp add del setBg delDesignElem">
        <pc:chgData name="Diana  Andrejczak" userId="11003eef-ec13-4446-82b0-4b08f4ecaaec" providerId="ADAL" clId="{B4C537C7-923D-4C89-AB13-31990AA84892}" dt="2022-04-17T23:09:16.129" v="10604" actId="47"/>
        <pc:sldMkLst>
          <pc:docMk/>
          <pc:sldMk cId="3772197357" sldId="266"/>
        </pc:sldMkLst>
        <pc:cxnChg chg="del">
          <ac:chgData name="Diana  Andrejczak" userId="11003eef-ec13-4446-82b0-4b08f4ecaaec" providerId="ADAL" clId="{B4C537C7-923D-4C89-AB13-31990AA84892}" dt="2022-04-17T16:39:47.138" v="7808"/>
          <ac:cxnSpMkLst>
            <pc:docMk/>
            <pc:sldMk cId="3772197357" sldId="266"/>
            <ac:cxnSpMk id="12" creationId="{EBAD6A72-88E8-42F7-88B9-CAF744536BE4}"/>
          </ac:cxnSpMkLst>
        </pc:cxnChg>
        <pc:cxnChg chg="del">
          <ac:chgData name="Diana  Andrejczak" userId="11003eef-ec13-4446-82b0-4b08f4ecaaec" providerId="ADAL" clId="{B4C537C7-923D-4C89-AB13-31990AA84892}" dt="2022-04-17T16:39:47.138" v="7808"/>
          <ac:cxnSpMkLst>
            <pc:docMk/>
            <pc:sldMk cId="3772197357" sldId="266"/>
            <ac:cxnSpMk id="14" creationId="{C800968E-0A99-46C4-A9B2-6A63AC66F4B0}"/>
          </ac:cxnSpMkLst>
        </pc:cxnChg>
      </pc:sldChg>
      <pc:sldChg chg="delSp add del setBg delDesignElem">
        <pc:chgData name="Diana  Andrejczak" userId="11003eef-ec13-4446-82b0-4b08f4ecaaec" providerId="ADAL" clId="{B4C537C7-923D-4C89-AB13-31990AA84892}" dt="2022-04-17T23:09:21.912" v="10605" actId="47"/>
        <pc:sldMkLst>
          <pc:docMk/>
          <pc:sldMk cId="2702801512" sldId="267"/>
        </pc:sldMkLst>
        <pc:cxnChg chg="del">
          <ac:chgData name="Diana  Andrejczak" userId="11003eef-ec13-4446-82b0-4b08f4ecaaec" providerId="ADAL" clId="{B4C537C7-923D-4C89-AB13-31990AA84892}" dt="2022-04-17T16:39:47.138" v="7808"/>
          <ac:cxnSpMkLst>
            <pc:docMk/>
            <pc:sldMk cId="2702801512" sldId="267"/>
            <ac:cxnSpMk id="12" creationId="{EBAD6A72-88E8-42F7-88B9-CAF744536BE4}"/>
          </ac:cxnSpMkLst>
        </pc:cxnChg>
        <pc:cxnChg chg="del">
          <ac:chgData name="Diana  Andrejczak" userId="11003eef-ec13-4446-82b0-4b08f4ecaaec" providerId="ADAL" clId="{B4C537C7-923D-4C89-AB13-31990AA84892}" dt="2022-04-17T16:39:47.138" v="7808"/>
          <ac:cxnSpMkLst>
            <pc:docMk/>
            <pc:sldMk cId="2702801512" sldId="267"/>
            <ac:cxnSpMk id="14" creationId="{C800968E-0A99-46C4-A9B2-6A63AC66F4B0}"/>
          </ac:cxnSpMkLst>
        </pc:cxnChg>
      </pc:sldChg>
      <pc:sldChg chg="add del">
        <pc:chgData name="Diana  Andrejczak" userId="11003eef-ec13-4446-82b0-4b08f4ecaaec" providerId="ADAL" clId="{B4C537C7-923D-4C89-AB13-31990AA84892}" dt="2022-04-15T18:55:52.065" v="77" actId="47"/>
        <pc:sldMkLst>
          <pc:docMk/>
          <pc:sldMk cId="0" sldId="268"/>
        </pc:sldMkLst>
      </pc:sldChg>
      <pc:sldChg chg="add del">
        <pc:chgData name="Diana  Andrejczak" userId="11003eef-ec13-4446-82b0-4b08f4ecaaec" providerId="ADAL" clId="{B4C537C7-923D-4C89-AB13-31990AA84892}" dt="2022-04-18T02:23:09.203" v="13029" actId="47"/>
        <pc:sldMkLst>
          <pc:docMk/>
          <pc:sldMk cId="3391024005" sldId="269"/>
        </pc:sldMkLst>
      </pc:sldChg>
      <pc:sldChg chg="addSp delSp modSp add mod ord modNotesTx">
        <pc:chgData name="Diana  Andrejczak" userId="11003eef-ec13-4446-82b0-4b08f4ecaaec" providerId="ADAL" clId="{B4C537C7-923D-4C89-AB13-31990AA84892}" dt="2022-04-18T23:20:25.681" v="16820" actId="20577"/>
        <pc:sldMkLst>
          <pc:docMk/>
          <pc:sldMk cId="2912716572" sldId="270"/>
        </pc:sldMkLst>
        <pc:spChg chg="mod">
          <ac:chgData name="Diana  Andrejczak" userId="11003eef-ec13-4446-82b0-4b08f4ecaaec" providerId="ADAL" clId="{B4C537C7-923D-4C89-AB13-31990AA84892}" dt="2022-04-18T02:19:10.504" v="12882" actId="1076"/>
          <ac:spMkLst>
            <pc:docMk/>
            <pc:sldMk cId="2912716572" sldId="270"/>
            <ac:spMk id="2" creationId="{55205430-7DBA-4F57-8595-1CB7EEA79E76}"/>
          </ac:spMkLst>
        </pc:spChg>
        <pc:spChg chg="add del mod">
          <ac:chgData name="Diana  Andrejczak" userId="11003eef-ec13-4446-82b0-4b08f4ecaaec" providerId="ADAL" clId="{B4C537C7-923D-4C89-AB13-31990AA84892}" dt="2022-04-18T02:18:27.947" v="12787" actId="478"/>
          <ac:spMkLst>
            <pc:docMk/>
            <pc:sldMk cId="2912716572" sldId="270"/>
            <ac:spMk id="7" creationId="{731B40D9-57EE-4B71-91B6-DAC5B5B498A3}"/>
          </ac:spMkLst>
        </pc:spChg>
        <pc:picChg chg="mod modCrop">
          <ac:chgData name="Diana  Andrejczak" userId="11003eef-ec13-4446-82b0-4b08f4ecaaec" providerId="ADAL" clId="{B4C537C7-923D-4C89-AB13-31990AA84892}" dt="2022-04-18T22:53:26.553" v="15110" actId="1037"/>
          <ac:picMkLst>
            <pc:docMk/>
            <pc:sldMk cId="2912716572" sldId="270"/>
            <ac:picMk id="3" creationId="{A2C4D0CE-DFB5-4645-BBE8-08C80C4468B6}"/>
          </ac:picMkLst>
        </pc:picChg>
        <pc:picChg chg="mod modCrop">
          <ac:chgData name="Diana  Andrejczak" userId="11003eef-ec13-4446-82b0-4b08f4ecaaec" providerId="ADAL" clId="{B4C537C7-923D-4C89-AB13-31990AA84892}" dt="2022-04-18T22:53:23.210" v="15107" actId="1037"/>
          <ac:picMkLst>
            <pc:docMk/>
            <pc:sldMk cId="2912716572" sldId="270"/>
            <ac:picMk id="4" creationId="{ABF3B80D-8D36-4101-AF98-4075B74FA5B6}"/>
          </ac:picMkLst>
        </pc:picChg>
        <pc:picChg chg="add del mod ord">
          <ac:chgData name="Diana  Andrejczak" userId="11003eef-ec13-4446-82b0-4b08f4ecaaec" providerId="ADAL" clId="{B4C537C7-923D-4C89-AB13-31990AA84892}" dt="2022-04-18T02:18:25.278" v="12786" actId="478"/>
          <ac:picMkLst>
            <pc:docMk/>
            <pc:sldMk cId="2912716572" sldId="270"/>
            <ac:picMk id="5" creationId="{77E5348C-3902-4F77-86AC-FBD730EB5800}"/>
          </ac:picMkLst>
        </pc:picChg>
        <pc:cxnChg chg="add mod">
          <ac:chgData name="Diana  Andrejczak" userId="11003eef-ec13-4446-82b0-4b08f4ecaaec" providerId="ADAL" clId="{B4C537C7-923D-4C89-AB13-31990AA84892}" dt="2022-04-18T02:19:24.653" v="12884"/>
          <ac:cxnSpMkLst>
            <pc:docMk/>
            <pc:sldMk cId="2912716572" sldId="270"/>
            <ac:cxnSpMk id="8" creationId="{B63BAF12-A058-40A0-81D9-3F57C1EA99F5}"/>
          </ac:cxnSpMkLst>
        </pc:cxnChg>
      </pc:sldChg>
      <pc:sldChg chg="add del ord setBg">
        <pc:chgData name="Diana  Andrejczak" userId="11003eef-ec13-4446-82b0-4b08f4ecaaec" providerId="ADAL" clId="{B4C537C7-923D-4C89-AB13-31990AA84892}" dt="2022-04-17T22:53:35.127" v="10100" actId="47"/>
        <pc:sldMkLst>
          <pc:docMk/>
          <pc:sldMk cId="3713424933" sldId="272"/>
        </pc:sldMkLst>
      </pc:sldChg>
      <pc:sldChg chg="addSp delSp modSp add del mod delAnim modAnim modNotesTx">
        <pc:chgData name="Diana  Andrejczak" userId="11003eef-ec13-4446-82b0-4b08f4ecaaec" providerId="ADAL" clId="{B4C537C7-923D-4C89-AB13-31990AA84892}" dt="2022-04-15T22:30:36.036" v="2863" actId="47"/>
        <pc:sldMkLst>
          <pc:docMk/>
          <pc:sldMk cId="3811562728" sldId="272"/>
        </pc:sldMkLst>
        <pc:spChg chg="del">
          <ac:chgData name="Diana  Andrejczak" userId="11003eef-ec13-4446-82b0-4b08f4ecaaec" providerId="ADAL" clId="{B4C537C7-923D-4C89-AB13-31990AA84892}" dt="2022-04-15T22:18:31.725" v="2734" actId="478"/>
          <ac:spMkLst>
            <pc:docMk/>
            <pc:sldMk cId="3811562728" sldId="272"/>
            <ac:spMk id="12297" creationId="{00000000-0000-0000-0000-000000000000}"/>
          </ac:spMkLst>
        </pc:spChg>
        <pc:picChg chg="mod">
          <ac:chgData name="Diana  Andrejczak" userId="11003eef-ec13-4446-82b0-4b08f4ecaaec" providerId="ADAL" clId="{B4C537C7-923D-4C89-AB13-31990AA84892}" dt="2022-04-15T22:19:05.234" v="2740" actId="1076"/>
          <ac:picMkLst>
            <pc:docMk/>
            <pc:sldMk cId="3811562728" sldId="272"/>
            <ac:picMk id="8" creationId="{00000000-0000-0000-0000-000000000000}"/>
          </ac:picMkLst>
        </pc:picChg>
        <pc:picChg chg="add del mod">
          <ac:chgData name="Diana  Andrejczak" userId="11003eef-ec13-4446-82b0-4b08f4ecaaec" providerId="ADAL" clId="{B4C537C7-923D-4C89-AB13-31990AA84892}" dt="2022-04-15T22:18:35.905" v="2736" actId="478"/>
          <ac:picMkLst>
            <pc:docMk/>
            <pc:sldMk cId="3811562728" sldId="272"/>
            <ac:picMk id="9" creationId="{C5286D5A-1EAA-418C-936F-78F37DEEC1D6}"/>
          </ac:picMkLst>
        </pc:picChg>
        <pc:picChg chg="add del mod">
          <ac:chgData name="Diana  Andrejczak" userId="11003eef-ec13-4446-82b0-4b08f4ecaaec" providerId="ADAL" clId="{B4C537C7-923D-4C89-AB13-31990AA84892}" dt="2022-04-15T22:18:37.186" v="2737" actId="478"/>
          <ac:picMkLst>
            <pc:docMk/>
            <pc:sldMk cId="3811562728" sldId="272"/>
            <ac:picMk id="10" creationId="{A781B9B1-A30F-4158-AD83-DB7617394C6C}"/>
          </ac:picMkLst>
        </pc:picChg>
        <pc:picChg chg="mod">
          <ac:chgData name="Diana  Andrejczak" userId="11003eef-ec13-4446-82b0-4b08f4ecaaec" providerId="ADAL" clId="{B4C537C7-923D-4C89-AB13-31990AA84892}" dt="2022-04-15T22:19:08.860" v="2743" actId="1076"/>
          <ac:picMkLst>
            <pc:docMk/>
            <pc:sldMk cId="3811562728" sldId="272"/>
            <ac:picMk id="34818" creationId="{00000000-0000-0000-0000-000000000000}"/>
          </ac:picMkLst>
        </pc:picChg>
        <pc:picChg chg="mod">
          <ac:chgData name="Diana  Andrejczak" userId="11003eef-ec13-4446-82b0-4b08f4ecaaec" providerId="ADAL" clId="{B4C537C7-923D-4C89-AB13-31990AA84892}" dt="2022-04-15T22:19:04.046" v="2739" actId="1076"/>
          <ac:picMkLst>
            <pc:docMk/>
            <pc:sldMk cId="3811562728" sldId="272"/>
            <ac:picMk id="34819" creationId="{00000000-0000-0000-0000-000000000000}"/>
          </ac:picMkLst>
        </pc:picChg>
        <pc:picChg chg="mod">
          <ac:chgData name="Diana  Andrejczak" userId="11003eef-ec13-4446-82b0-4b08f4ecaaec" providerId="ADAL" clId="{B4C537C7-923D-4C89-AB13-31990AA84892}" dt="2022-04-15T22:19:10.032" v="2744" actId="1076"/>
          <ac:picMkLst>
            <pc:docMk/>
            <pc:sldMk cId="3811562728" sldId="272"/>
            <ac:picMk id="34820" creationId="{00000000-0000-0000-0000-000000000000}"/>
          </ac:picMkLst>
        </pc:picChg>
        <pc:picChg chg="mod">
          <ac:chgData name="Diana  Andrejczak" userId="11003eef-ec13-4446-82b0-4b08f4ecaaec" providerId="ADAL" clId="{B4C537C7-923D-4C89-AB13-31990AA84892}" dt="2022-04-15T22:19:06.416" v="2741" actId="1076"/>
          <ac:picMkLst>
            <pc:docMk/>
            <pc:sldMk cId="3811562728" sldId="272"/>
            <ac:picMk id="34822" creationId="{00000000-0000-0000-0000-000000000000}"/>
          </ac:picMkLst>
        </pc:picChg>
        <pc:picChg chg="mod">
          <ac:chgData name="Diana  Andrejczak" userId="11003eef-ec13-4446-82b0-4b08f4ecaaec" providerId="ADAL" clId="{B4C537C7-923D-4C89-AB13-31990AA84892}" dt="2022-04-15T22:19:07.774" v="2742" actId="1076"/>
          <ac:picMkLst>
            <pc:docMk/>
            <pc:sldMk cId="3811562728" sldId="272"/>
            <ac:picMk id="34823" creationId="{00000000-0000-0000-0000-000000000000}"/>
          </ac:picMkLst>
        </pc:picChg>
      </pc:sldChg>
      <pc:sldChg chg="delSp add del setBg delDesignElem">
        <pc:chgData name="Diana  Andrejczak" userId="11003eef-ec13-4446-82b0-4b08f4ecaaec" providerId="ADAL" clId="{B4C537C7-923D-4C89-AB13-31990AA84892}" dt="2022-04-17T23:09:30.334" v="10607" actId="47"/>
        <pc:sldMkLst>
          <pc:docMk/>
          <pc:sldMk cId="2850594158" sldId="273"/>
        </pc:sldMkLst>
        <pc:spChg chg="del">
          <ac:chgData name="Diana  Andrejczak" userId="11003eef-ec13-4446-82b0-4b08f4ecaaec" providerId="ADAL" clId="{B4C537C7-923D-4C89-AB13-31990AA84892}" dt="2022-04-17T16:40:45.573" v="7810"/>
          <ac:spMkLst>
            <pc:docMk/>
            <pc:sldMk cId="2850594158" sldId="273"/>
            <ac:spMk id="32" creationId="{928F64C6-FE22-4FC1-A763-DFCC514811BD}"/>
          </ac:spMkLst>
        </pc:spChg>
        <pc:cxnChg chg="del">
          <ac:chgData name="Diana  Andrejczak" userId="11003eef-ec13-4446-82b0-4b08f4ecaaec" providerId="ADAL" clId="{B4C537C7-923D-4C89-AB13-31990AA84892}" dt="2022-04-17T16:40:45.573" v="7810"/>
          <ac:cxnSpMkLst>
            <pc:docMk/>
            <pc:sldMk cId="2850594158" sldId="273"/>
            <ac:cxnSpMk id="34" creationId="{5C34627B-48E6-4F4D-B843-97717A86B490}"/>
          </ac:cxnSpMkLst>
        </pc:cxnChg>
      </pc:sldChg>
      <pc:sldChg chg="addSp delSp modSp add mod ord modNotesTx">
        <pc:chgData name="Diana  Andrejczak" userId="11003eef-ec13-4446-82b0-4b08f4ecaaec" providerId="ADAL" clId="{B4C537C7-923D-4C89-AB13-31990AA84892}" dt="2022-04-18T22:58:53.626" v="15298" actId="20577"/>
        <pc:sldMkLst>
          <pc:docMk/>
          <pc:sldMk cId="3139478264" sldId="276"/>
        </pc:sldMkLst>
        <pc:spChg chg="mod">
          <ac:chgData name="Diana  Andrejczak" userId="11003eef-ec13-4446-82b0-4b08f4ecaaec" providerId="ADAL" clId="{B4C537C7-923D-4C89-AB13-31990AA84892}" dt="2022-04-17T22:55:04.278" v="10168" actId="113"/>
          <ac:spMkLst>
            <pc:docMk/>
            <pc:sldMk cId="3139478264" sldId="276"/>
            <ac:spMk id="2" creationId="{CA2DEE83-BAD2-4B98-9041-8227FA650144}"/>
          </ac:spMkLst>
        </pc:spChg>
        <pc:picChg chg="add del mod">
          <ac:chgData name="Diana  Andrejczak" userId="11003eef-ec13-4446-82b0-4b08f4ecaaec" providerId="ADAL" clId="{B4C537C7-923D-4C89-AB13-31990AA84892}" dt="2022-04-17T21:32:46.474" v="8501" actId="478"/>
          <ac:picMkLst>
            <pc:docMk/>
            <pc:sldMk cId="3139478264" sldId="276"/>
            <ac:picMk id="5" creationId="{9E6FF1AF-30AE-48C3-B7D4-F16F67AFAB50}"/>
          </ac:picMkLst>
        </pc:picChg>
        <pc:picChg chg="add del mod ord">
          <ac:chgData name="Diana  Andrejczak" userId="11003eef-ec13-4446-82b0-4b08f4ecaaec" providerId="ADAL" clId="{B4C537C7-923D-4C89-AB13-31990AA84892}" dt="2022-04-17T21:28:32.458" v="8457" actId="478"/>
          <ac:picMkLst>
            <pc:docMk/>
            <pc:sldMk cId="3139478264" sldId="276"/>
            <ac:picMk id="6" creationId="{0E50ADCC-DCB9-4B69-8418-4655349CDABD}"/>
          </ac:picMkLst>
        </pc:picChg>
        <pc:picChg chg="add del mod">
          <ac:chgData name="Diana  Andrejczak" userId="11003eef-ec13-4446-82b0-4b08f4ecaaec" providerId="ADAL" clId="{B4C537C7-923D-4C89-AB13-31990AA84892}" dt="2022-04-17T21:28:45.255" v="8462"/>
          <ac:picMkLst>
            <pc:docMk/>
            <pc:sldMk cId="3139478264" sldId="276"/>
            <ac:picMk id="7" creationId="{C582C15A-00B3-49E2-91FA-15580B89FF94}"/>
          </ac:picMkLst>
        </pc:picChg>
        <pc:picChg chg="mod modCrop">
          <ac:chgData name="Diana  Andrejczak" userId="11003eef-ec13-4446-82b0-4b08f4ecaaec" providerId="ADAL" clId="{B4C537C7-923D-4C89-AB13-31990AA84892}" dt="2022-04-17T21:33:24.022" v="8512" actId="1076"/>
          <ac:picMkLst>
            <pc:docMk/>
            <pc:sldMk cId="3139478264" sldId="276"/>
            <ac:picMk id="9" creationId="{8014DEBE-9E91-4A42-AE85-17F9FE6D65D7}"/>
          </ac:picMkLst>
        </pc:picChg>
        <pc:picChg chg="add mod">
          <ac:chgData name="Diana  Andrejczak" userId="11003eef-ec13-4446-82b0-4b08f4ecaaec" providerId="ADAL" clId="{B4C537C7-923D-4C89-AB13-31990AA84892}" dt="2022-04-17T21:33:32.916" v="8514" actId="1076"/>
          <ac:picMkLst>
            <pc:docMk/>
            <pc:sldMk cId="3139478264" sldId="276"/>
            <ac:picMk id="10" creationId="{5D770A5C-D720-41C7-95A3-A4BBAD91A674}"/>
          </ac:picMkLst>
        </pc:picChg>
        <pc:cxnChg chg="add mod">
          <ac:chgData name="Diana  Andrejczak" userId="11003eef-ec13-4446-82b0-4b08f4ecaaec" providerId="ADAL" clId="{B4C537C7-923D-4C89-AB13-31990AA84892}" dt="2022-04-17T21:29:24.907" v="8472" actId="1076"/>
          <ac:cxnSpMkLst>
            <pc:docMk/>
            <pc:sldMk cId="3139478264" sldId="276"/>
            <ac:cxnSpMk id="8" creationId="{515CF358-78B9-433E-9E35-91416B5B83BF}"/>
          </ac:cxnSpMkLst>
        </pc:cxnChg>
      </pc:sldChg>
      <pc:sldChg chg="addSp modSp add del mod ord">
        <pc:chgData name="Diana  Andrejczak" userId="11003eef-ec13-4446-82b0-4b08f4ecaaec" providerId="ADAL" clId="{B4C537C7-923D-4C89-AB13-31990AA84892}" dt="2022-04-17T21:45:02.816" v="8671" actId="47"/>
        <pc:sldMkLst>
          <pc:docMk/>
          <pc:sldMk cId="2905231082" sldId="277"/>
        </pc:sldMkLst>
        <pc:spChg chg="mod">
          <ac:chgData name="Diana  Andrejczak" userId="11003eef-ec13-4446-82b0-4b08f4ecaaec" providerId="ADAL" clId="{B4C537C7-923D-4C89-AB13-31990AA84892}" dt="2022-04-17T21:36:51.228" v="8572" actId="2711"/>
          <ac:spMkLst>
            <pc:docMk/>
            <pc:sldMk cId="2905231082" sldId="277"/>
            <ac:spMk id="4" creationId="{EADAEED8-D8A2-4E2C-B71C-2687C4062B83}"/>
          </ac:spMkLst>
        </pc:spChg>
        <pc:picChg chg="mod">
          <ac:chgData name="Diana  Andrejczak" userId="11003eef-ec13-4446-82b0-4b08f4ecaaec" providerId="ADAL" clId="{B4C537C7-923D-4C89-AB13-31990AA84892}" dt="2022-04-17T21:37:52.781" v="8577" actId="1076"/>
          <ac:picMkLst>
            <pc:docMk/>
            <pc:sldMk cId="2905231082" sldId="277"/>
            <ac:picMk id="5" creationId="{E47DEEBF-78C0-45E9-8731-1E9BAD9999CC}"/>
          </ac:picMkLst>
        </pc:picChg>
        <pc:picChg chg="add mod ord">
          <ac:chgData name="Diana  Andrejczak" userId="11003eef-ec13-4446-82b0-4b08f4ecaaec" providerId="ADAL" clId="{B4C537C7-923D-4C89-AB13-31990AA84892}" dt="2022-04-17T21:36:31.512" v="8569" actId="167"/>
          <ac:picMkLst>
            <pc:docMk/>
            <pc:sldMk cId="2905231082" sldId="277"/>
            <ac:picMk id="6" creationId="{28581A84-DFD0-4644-A69F-46764429BE39}"/>
          </ac:picMkLst>
        </pc:picChg>
        <pc:cxnChg chg="add mod">
          <ac:chgData name="Diana  Andrejczak" userId="11003eef-ec13-4446-82b0-4b08f4ecaaec" providerId="ADAL" clId="{B4C537C7-923D-4C89-AB13-31990AA84892}" dt="2022-04-17T21:36:46.449" v="8571" actId="14100"/>
          <ac:cxnSpMkLst>
            <pc:docMk/>
            <pc:sldMk cId="2905231082" sldId="277"/>
            <ac:cxnSpMk id="7" creationId="{A36B825B-1FB1-4B33-B446-3D79D9E77CD7}"/>
          </ac:cxnSpMkLst>
        </pc:cxnChg>
      </pc:sldChg>
      <pc:sldChg chg="addSp delSp modSp add del mod ord modNotes modNotesTx">
        <pc:chgData name="Diana  Andrejczak" userId="11003eef-ec13-4446-82b0-4b08f4ecaaec" providerId="ADAL" clId="{B4C537C7-923D-4C89-AB13-31990AA84892}" dt="2022-04-17T22:58:57.133" v="10254" actId="47"/>
        <pc:sldMkLst>
          <pc:docMk/>
          <pc:sldMk cId="0" sldId="278"/>
        </pc:sldMkLst>
        <pc:spChg chg="add del mod">
          <ac:chgData name="Diana  Andrejczak" userId="11003eef-ec13-4446-82b0-4b08f4ecaaec" providerId="ADAL" clId="{B4C537C7-923D-4C89-AB13-31990AA84892}" dt="2022-04-15T22:54:24.128" v="3637" actId="21"/>
          <ac:spMkLst>
            <pc:docMk/>
            <pc:sldMk cId="0" sldId="278"/>
            <ac:spMk id="3" creationId="{1C028A17-ACA6-4EE7-83C5-050027E55B84}"/>
          </ac:spMkLst>
        </pc:spChg>
        <pc:spChg chg="add mod">
          <ac:chgData name="Diana  Andrejczak" userId="11003eef-ec13-4446-82b0-4b08f4ecaaec" providerId="ADAL" clId="{B4C537C7-923D-4C89-AB13-31990AA84892}" dt="2022-04-15T23:00:07.449" v="3823" actId="20577"/>
          <ac:spMkLst>
            <pc:docMk/>
            <pc:sldMk cId="0" sldId="278"/>
            <ac:spMk id="9" creationId="{506FB31F-D2A1-45CD-A836-5B9E99C83904}"/>
          </ac:spMkLst>
        </pc:spChg>
        <pc:spChg chg="add del mod">
          <ac:chgData name="Diana  Andrejczak" userId="11003eef-ec13-4446-82b0-4b08f4ecaaec" providerId="ADAL" clId="{B4C537C7-923D-4C89-AB13-31990AA84892}" dt="2022-04-16T16:19:02.234" v="4507" actId="20577"/>
          <ac:spMkLst>
            <pc:docMk/>
            <pc:sldMk cId="0" sldId="278"/>
            <ac:spMk id="23554" creationId="{D70BC436-7347-4E40-BA15-58D9F466B2A4}"/>
          </ac:spMkLst>
        </pc:spChg>
        <pc:spChg chg="mod">
          <ac:chgData name="Diana  Andrejczak" userId="11003eef-ec13-4446-82b0-4b08f4ecaaec" providerId="ADAL" clId="{B4C537C7-923D-4C89-AB13-31990AA84892}" dt="2022-04-15T22:56:32.190" v="3675" actId="122"/>
          <ac:spMkLst>
            <pc:docMk/>
            <pc:sldMk cId="0" sldId="278"/>
            <ac:spMk id="23555" creationId="{CD6B807F-8633-4154-849F-1BCC740925C2}"/>
          </ac:spMkLst>
        </pc:spChg>
        <pc:picChg chg="add mod ord">
          <ac:chgData name="Diana  Andrejczak" userId="11003eef-ec13-4446-82b0-4b08f4ecaaec" providerId="ADAL" clId="{B4C537C7-923D-4C89-AB13-31990AA84892}" dt="2022-04-15T22:54:55.383" v="3642" actId="167"/>
          <ac:picMkLst>
            <pc:docMk/>
            <pc:sldMk cId="0" sldId="278"/>
            <ac:picMk id="6" creationId="{836F22AE-2CCC-40D8-A981-B73F4E1C4EA9}"/>
          </ac:picMkLst>
        </pc:picChg>
        <pc:picChg chg="add del mod">
          <ac:chgData name="Diana  Andrejczak" userId="11003eef-ec13-4446-82b0-4b08f4ecaaec" providerId="ADAL" clId="{B4C537C7-923D-4C89-AB13-31990AA84892}" dt="2022-04-15T22:55:38.463" v="3661" actId="478"/>
          <ac:picMkLst>
            <pc:docMk/>
            <pc:sldMk cId="0" sldId="278"/>
            <ac:picMk id="8" creationId="{B7E2BF0D-0A4F-4BFA-B399-A399DB7ABF1A}"/>
          </ac:picMkLst>
        </pc:picChg>
        <pc:cxnChg chg="add mod">
          <ac:chgData name="Diana  Andrejczak" userId="11003eef-ec13-4446-82b0-4b08f4ecaaec" providerId="ADAL" clId="{B4C537C7-923D-4C89-AB13-31990AA84892}" dt="2022-04-15T22:55:12.568" v="3643"/>
          <ac:cxnSpMkLst>
            <pc:docMk/>
            <pc:sldMk cId="0" sldId="278"/>
            <ac:cxnSpMk id="7" creationId="{E0155012-97B1-4D0F-97DE-6E96CCF6799C}"/>
          </ac:cxnSpMkLst>
        </pc:cxnChg>
      </pc:sldChg>
      <pc:sldChg chg="addSp delSp modSp add del mod ord modNotesTx">
        <pc:chgData name="Diana  Andrejczak" userId="11003eef-ec13-4446-82b0-4b08f4ecaaec" providerId="ADAL" clId="{B4C537C7-923D-4C89-AB13-31990AA84892}" dt="2022-04-18T23:02:13.925" v="15505" actId="20577"/>
        <pc:sldMkLst>
          <pc:docMk/>
          <pc:sldMk cId="0" sldId="280"/>
        </pc:sldMkLst>
        <pc:spChg chg="add mod">
          <ac:chgData name="Diana  Andrejczak" userId="11003eef-ec13-4446-82b0-4b08f4ecaaec" providerId="ADAL" clId="{B4C537C7-923D-4C89-AB13-31990AA84892}" dt="2022-04-17T15:43:38.976" v="7257" actId="1076"/>
          <ac:spMkLst>
            <pc:docMk/>
            <pc:sldMk cId="0" sldId="280"/>
            <ac:spMk id="3" creationId="{DABDF1A2-FDE3-4EE5-B326-C294453E089C}"/>
          </ac:spMkLst>
        </pc:spChg>
        <pc:spChg chg="del">
          <ac:chgData name="Diana  Andrejczak" userId="11003eef-ec13-4446-82b0-4b08f4ecaaec" providerId="ADAL" clId="{B4C537C7-923D-4C89-AB13-31990AA84892}" dt="2022-04-15T19:23:53.869" v="1177" actId="478"/>
          <ac:spMkLst>
            <pc:docMk/>
            <pc:sldMk cId="0" sldId="280"/>
            <ac:spMk id="13" creationId="{3069276F-3785-4C72-9D88-568B1C1AC808}"/>
          </ac:spMkLst>
        </pc:spChg>
        <pc:spChg chg="add del mod">
          <ac:chgData name="Diana  Andrejczak" userId="11003eef-ec13-4446-82b0-4b08f4ecaaec" providerId="ADAL" clId="{B4C537C7-923D-4C89-AB13-31990AA84892}" dt="2022-04-15T19:44:27.695" v="1832" actId="478"/>
          <ac:spMkLst>
            <pc:docMk/>
            <pc:sldMk cId="0" sldId="280"/>
            <ac:spMk id="14" creationId="{EE363B29-F207-43A1-A66C-650661BCF293}"/>
          </ac:spMkLst>
        </pc:spChg>
        <pc:spChg chg="add mod">
          <ac:chgData name="Diana  Andrejczak" userId="11003eef-ec13-4446-82b0-4b08f4ecaaec" providerId="ADAL" clId="{B4C537C7-923D-4C89-AB13-31990AA84892}" dt="2022-04-17T15:42:45.458" v="7250" actId="255"/>
          <ac:spMkLst>
            <pc:docMk/>
            <pc:sldMk cId="0" sldId="280"/>
            <ac:spMk id="17" creationId="{AF31E862-5D54-4F27-93AB-8CC1BA55EDF6}"/>
          </ac:spMkLst>
        </pc:spChg>
        <pc:spChg chg="mod">
          <ac:chgData name="Diana  Andrejczak" userId="11003eef-ec13-4446-82b0-4b08f4ecaaec" providerId="ADAL" clId="{B4C537C7-923D-4C89-AB13-31990AA84892}" dt="2022-04-17T21:46:50.154" v="8714" actId="6549"/>
          <ac:spMkLst>
            <pc:docMk/>
            <pc:sldMk cId="0" sldId="280"/>
            <ac:spMk id="8198" creationId="{BC044E51-6D5A-4959-B439-47092A24888D}"/>
          </ac:spMkLst>
        </pc:spChg>
        <pc:spChg chg="mod">
          <ac:chgData name="Diana  Andrejczak" userId="11003eef-ec13-4446-82b0-4b08f4ecaaec" providerId="ADAL" clId="{B4C537C7-923D-4C89-AB13-31990AA84892}" dt="2022-04-17T15:43:11.503" v="7254" actId="255"/>
          <ac:spMkLst>
            <pc:docMk/>
            <pc:sldMk cId="0" sldId="280"/>
            <ac:spMk id="8199" creationId="{FA6BC04B-4D16-4C59-B66D-CE06A5BD399A}"/>
          </ac:spMkLst>
        </pc:spChg>
        <pc:grpChg chg="add mod">
          <ac:chgData name="Diana  Andrejczak" userId="11003eef-ec13-4446-82b0-4b08f4ecaaec" providerId="ADAL" clId="{B4C537C7-923D-4C89-AB13-31990AA84892}" dt="2022-04-17T15:43:29.160" v="7255" actId="1076"/>
          <ac:grpSpMkLst>
            <pc:docMk/>
            <pc:sldMk cId="0" sldId="280"/>
            <ac:grpSpMk id="21" creationId="{A695627A-14C8-45E6-BB6A-F58EE5EF8644}"/>
          </ac:grpSpMkLst>
        </pc:grpChg>
        <pc:picChg chg="add mod">
          <ac:chgData name="Diana  Andrejczak" userId="11003eef-ec13-4446-82b0-4b08f4ecaaec" providerId="ADAL" clId="{B4C537C7-923D-4C89-AB13-31990AA84892}" dt="2022-04-17T15:41:58.481" v="7222" actId="1076"/>
          <ac:picMkLst>
            <pc:docMk/>
            <pc:sldMk cId="0" sldId="280"/>
            <ac:picMk id="5" creationId="{DF5F37CB-AEA5-4D2A-BDBA-5A4D0FA5534D}"/>
          </ac:picMkLst>
        </pc:picChg>
        <pc:picChg chg="add mod ord">
          <ac:chgData name="Diana  Andrejczak" userId="11003eef-ec13-4446-82b0-4b08f4ecaaec" providerId="ADAL" clId="{B4C537C7-923D-4C89-AB13-31990AA84892}" dt="2022-04-17T15:55:49.954" v="7644" actId="1037"/>
          <ac:picMkLst>
            <pc:docMk/>
            <pc:sldMk cId="0" sldId="280"/>
            <ac:picMk id="16" creationId="{4FCE98F3-72E0-4444-BA14-D15148EE560E}"/>
          </ac:picMkLst>
        </pc:picChg>
        <pc:picChg chg="add mod">
          <ac:chgData name="Diana  Andrejczak" userId="11003eef-ec13-4446-82b0-4b08f4ecaaec" providerId="ADAL" clId="{B4C537C7-923D-4C89-AB13-31990AA84892}" dt="2022-04-15T22:07:25.977" v="2578" actId="1076"/>
          <ac:picMkLst>
            <pc:docMk/>
            <pc:sldMk cId="0" sldId="280"/>
            <ac:picMk id="19" creationId="{86891836-D162-4860-B84C-F34F70C5A801}"/>
          </ac:picMkLst>
        </pc:picChg>
        <pc:picChg chg="add mod">
          <ac:chgData name="Diana  Andrejczak" userId="11003eef-ec13-4446-82b0-4b08f4ecaaec" providerId="ADAL" clId="{B4C537C7-923D-4C89-AB13-31990AA84892}" dt="2022-04-17T15:40:46.185" v="7213" actId="1076"/>
          <ac:picMkLst>
            <pc:docMk/>
            <pc:sldMk cId="0" sldId="280"/>
            <ac:picMk id="20" creationId="{2893235E-6ED5-4115-9095-856522DD04C4}"/>
          </ac:picMkLst>
        </pc:picChg>
        <pc:picChg chg="mod">
          <ac:chgData name="Diana  Andrejczak" userId="11003eef-ec13-4446-82b0-4b08f4ecaaec" providerId="ADAL" clId="{B4C537C7-923D-4C89-AB13-31990AA84892}" dt="2022-04-15T19:53:06.491" v="2197"/>
          <ac:picMkLst>
            <pc:docMk/>
            <pc:sldMk cId="0" sldId="280"/>
            <ac:picMk id="22" creationId="{4C3A5AFB-345E-4C76-9231-A2F37C005F6F}"/>
          </ac:picMkLst>
        </pc:picChg>
        <pc:picChg chg="mod">
          <ac:chgData name="Diana  Andrejczak" userId="11003eef-ec13-4446-82b0-4b08f4ecaaec" providerId="ADAL" clId="{B4C537C7-923D-4C89-AB13-31990AA84892}" dt="2022-04-15T19:53:06.491" v="2197"/>
          <ac:picMkLst>
            <pc:docMk/>
            <pc:sldMk cId="0" sldId="280"/>
            <ac:picMk id="23" creationId="{11F84787-0CAA-4B52-A774-95447A0711F1}"/>
          </ac:picMkLst>
        </pc:picChg>
        <pc:picChg chg="add mod">
          <ac:chgData name="Diana  Andrejczak" userId="11003eef-ec13-4446-82b0-4b08f4ecaaec" providerId="ADAL" clId="{B4C537C7-923D-4C89-AB13-31990AA84892}" dt="2022-04-17T15:40:04.463" v="7202" actId="1076"/>
          <ac:picMkLst>
            <pc:docMk/>
            <pc:sldMk cId="0" sldId="280"/>
            <ac:picMk id="25" creationId="{45F64F2C-EEE9-4BC0-90BE-C9746AFEBD40}"/>
          </ac:picMkLst>
        </pc:picChg>
        <pc:picChg chg="add del mod">
          <ac:chgData name="Diana  Andrejczak" userId="11003eef-ec13-4446-82b0-4b08f4ecaaec" providerId="ADAL" clId="{B4C537C7-923D-4C89-AB13-31990AA84892}" dt="2022-04-15T20:46:24.155" v="2222" actId="478"/>
          <ac:picMkLst>
            <pc:docMk/>
            <pc:sldMk cId="0" sldId="280"/>
            <ac:picMk id="26" creationId="{41EE6A3E-FE36-4554-AE80-2B6B5A96F5B1}"/>
          </ac:picMkLst>
        </pc:picChg>
        <pc:picChg chg="add mod">
          <ac:chgData name="Diana  Andrejczak" userId="11003eef-ec13-4446-82b0-4b08f4ecaaec" providerId="ADAL" clId="{B4C537C7-923D-4C89-AB13-31990AA84892}" dt="2022-04-17T15:42:00.140" v="7223" actId="1076"/>
          <ac:picMkLst>
            <pc:docMk/>
            <pc:sldMk cId="0" sldId="280"/>
            <ac:picMk id="1026" creationId="{D1433BFF-9208-4694-843B-1636786F64DD}"/>
          </ac:picMkLst>
        </pc:picChg>
        <pc:picChg chg="del">
          <ac:chgData name="Diana  Andrejczak" userId="11003eef-ec13-4446-82b0-4b08f4ecaaec" providerId="ADAL" clId="{B4C537C7-923D-4C89-AB13-31990AA84892}" dt="2022-04-15T19:23:56.859" v="1179" actId="478"/>
          <ac:picMkLst>
            <pc:docMk/>
            <pc:sldMk cId="0" sldId="280"/>
            <ac:picMk id="8201" creationId="{9BFF0D6C-D75D-4ECC-B48D-79EF3254D8D0}"/>
          </ac:picMkLst>
        </pc:picChg>
        <pc:picChg chg="del">
          <ac:chgData name="Diana  Andrejczak" userId="11003eef-ec13-4446-82b0-4b08f4ecaaec" providerId="ADAL" clId="{B4C537C7-923D-4C89-AB13-31990AA84892}" dt="2022-04-15T19:23:55.235" v="1178" actId="478"/>
          <ac:picMkLst>
            <pc:docMk/>
            <pc:sldMk cId="0" sldId="280"/>
            <ac:picMk id="8202" creationId="{C14B8ACF-F333-46DF-8E08-053BDB4ED147}"/>
          </ac:picMkLst>
        </pc:picChg>
        <pc:picChg chg="del">
          <ac:chgData name="Diana  Andrejczak" userId="11003eef-ec13-4446-82b0-4b08f4ecaaec" providerId="ADAL" clId="{B4C537C7-923D-4C89-AB13-31990AA84892}" dt="2022-04-15T19:23:52.698" v="1176" actId="478"/>
          <ac:picMkLst>
            <pc:docMk/>
            <pc:sldMk cId="0" sldId="280"/>
            <ac:picMk id="8203" creationId="{7A61F68E-55A1-4909-A319-0CC176793E61}"/>
          </ac:picMkLst>
        </pc:picChg>
        <pc:picChg chg="del">
          <ac:chgData name="Diana  Andrejczak" userId="11003eef-ec13-4446-82b0-4b08f4ecaaec" providerId="ADAL" clId="{B4C537C7-923D-4C89-AB13-31990AA84892}" dt="2022-04-15T19:23:51.310" v="1175" actId="478"/>
          <ac:picMkLst>
            <pc:docMk/>
            <pc:sldMk cId="0" sldId="280"/>
            <ac:picMk id="8204" creationId="{B0F91838-8DA3-4619-88E7-20FC5D80C2F8}"/>
          </ac:picMkLst>
        </pc:picChg>
        <pc:picChg chg="add mod">
          <ac:chgData name="Diana  Andrejczak" userId="11003eef-ec13-4446-82b0-4b08f4ecaaec" providerId="ADAL" clId="{B4C537C7-923D-4C89-AB13-31990AA84892}" dt="2022-04-17T15:40:50.437" v="7214" actId="1076"/>
          <ac:picMkLst>
            <pc:docMk/>
            <pc:sldMk cId="0" sldId="280"/>
            <ac:picMk id="15362" creationId="{EBB63FC2-1D70-4908-9EDD-D704787679EE}"/>
          </ac:picMkLst>
        </pc:picChg>
        <pc:picChg chg="add mod">
          <ac:chgData name="Diana  Andrejczak" userId="11003eef-ec13-4446-82b0-4b08f4ecaaec" providerId="ADAL" clId="{B4C537C7-923D-4C89-AB13-31990AA84892}" dt="2022-04-17T15:40:06.721" v="7203" actId="1076"/>
          <ac:picMkLst>
            <pc:docMk/>
            <pc:sldMk cId="0" sldId="280"/>
            <ac:picMk id="15364" creationId="{16C741FC-FAAB-4DFF-BED1-596A1B952780}"/>
          </ac:picMkLst>
        </pc:picChg>
        <pc:picChg chg="add mod">
          <ac:chgData name="Diana  Andrejczak" userId="11003eef-ec13-4446-82b0-4b08f4ecaaec" providerId="ADAL" clId="{B4C537C7-923D-4C89-AB13-31990AA84892}" dt="2022-04-17T15:41:55.805" v="7221" actId="1076"/>
          <ac:picMkLst>
            <pc:docMk/>
            <pc:sldMk cId="0" sldId="280"/>
            <ac:picMk id="15366" creationId="{5F28C5B3-A69F-41E4-A89C-DF287D7D3974}"/>
          </ac:picMkLst>
        </pc:picChg>
        <pc:cxnChg chg="add mod">
          <ac:chgData name="Diana  Andrejczak" userId="11003eef-ec13-4446-82b0-4b08f4ecaaec" providerId="ADAL" clId="{B4C537C7-923D-4C89-AB13-31990AA84892}" dt="2022-04-17T15:55:46.530" v="7643" actId="1037"/>
          <ac:cxnSpMkLst>
            <pc:docMk/>
            <pc:sldMk cId="0" sldId="280"/>
            <ac:cxnSpMk id="15" creationId="{D9ECE596-B2F5-4313-A1B3-BCE23F4F29A2}"/>
          </ac:cxnSpMkLst>
        </pc:cxnChg>
      </pc:sldChg>
      <pc:sldChg chg="add del">
        <pc:chgData name="Diana  Andrejczak" userId="11003eef-ec13-4446-82b0-4b08f4ecaaec" providerId="ADAL" clId="{B4C537C7-923D-4C89-AB13-31990AA84892}" dt="2022-04-15T18:55:52.065" v="77" actId="47"/>
        <pc:sldMkLst>
          <pc:docMk/>
          <pc:sldMk cId="0" sldId="281"/>
        </pc:sldMkLst>
      </pc:sldChg>
      <pc:sldChg chg="delSp add del setBg delDesignElem">
        <pc:chgData name="Diana  Andrejczak" userId="11003eef-ec13-4446-82b0-4b08f4ecaaec" providerId="ADAL" clId="{B4C537C7-923D-4C89-AB13-31990AA84892}" dt="2022-04-17T21:53:19.257" v="9097" actId="47"/>
        <pc:sldMkLst>
          <pc:docMk/>
          <pc:sldMk cId="4181263463" sldId="281"/>
        </pc:sldMkLst>
        <pc:cxnChg chg="del">
          <ac:chgData name="Diana  Andrejczak" userId="11003eef-ec13-4446-82b0-4b08f4ecaaec" providerId="ADAL" clId="{B4C537C7-923D-4C89-AB13-31990AA84892}" dt="2022-04-17T16:39:07.742" v="7805"/>
          <ac:cxnSpMkLst>
            <pc:docMk/>
            <pc:sldMk cId="4181263463" sldId="281"/>
            <ac:cxnSpMk id="9" creationId="{A7F400EE-A8A5-48AF-B4D6-291B52C6F0B0}"/>
          </ac:cxnSpMkLst>
        </pc:cxnChg>
      </pc:sldChg>
      <pc:sldChg chg="add del">
        <pc:chgData name="Diana  Andrejczak" userId="11003eef-ec13-4446-82b0-4b08f4ecaaec" providerId="ADAL" clId="{B4C537C7-923D-4C89-AB13-31990AA84892}" dt="2022-04-15T22:17:44.961" v="2674" actId="47"/>
        <pc:sldMkLst>
          <pc:docMk/>
          <pc:sldMk cId="0" sldId="282"/>
        </pc:sldMkLst>
      </pc:sldChg>
      <pc:sldChg chg="addSp delSp modSp add del mod setBg addAnim delDesignElem">
        <pc:chgData name="Diana  Andrejczak" userId="11003eef-ec13-4446-82b0-4b08f4ecaaec" providerId="ADAL" clId="{B4C537C7-923D-4C89-AB13-31990AA84892}" dt="2022-04-17T22:06:35.114" v="9412" actId="47"/>
        <pc:sldMkLst>
          <pc:docMk/>
          <pc:sldMk cId="967328215" sldId="282"/>
        </pc:sldMkLst>
        <pc:spChg chg="mod">
          <ac:chgData name="Diana  Andrejczak" userId="11003eef-ec13-4446-82b0-4b08f4ecaaec" providerId="ADAL" clId="{B4C537C7-923D-4C89-AB13-31990AA84892}" dt="2022-04-17T22:00:54.990" v="9247" actId="26606"/>
          <ac:spMkLst>
            <pc:docMk/>
            <pc:sldMk cId="967328215" sldId="282"/>
            <ac:spMk id="2" creationId="{CFB81529-A5E7-4E63-B7A4-34C2FE5F5051}"/>
          </ac:spMkLst>
        </pc:spChg>
        <pc:spChg chg="add del mod">
          <ac:chgData name="Diana  Andrejczak" userId="11003eef-ec13-4446-82b0-4b08f4ecaaec" providerId="ADAL" clId="{B4C537C7-923D-4C89-AB13-31990AA84892}" dt="2022-04-17T21:55:36.181" v="9154" actId="478"/>
          <ac:spMkLst>
            <pc:docMk/>
            <pc:sldMk cId="967328215" sldId="282"/>
            <ac:spMk id="4" creationId="{02E61A17-C943-4088-8A12-E157AE6E83E9}"/>
          </ac:spMkLst>
        </pc:spChg>
        <pc:spChg chg="add">
          <ac:chgData name="Diana  Andrejczak" userId="11003eef-ec13-4446-82b0-4b08f4ecaaec" providerId="ADAL" clId="{B4C537C7-923D-4C89-AB13-31990AA84892}" dt="2022-04-17T22:00:54.990" v="9247" actId="26606"/>
          <ac:spMkLst>
            <pc:docMk/>
            <pc:sldMk cId="967328215" sldId="282"/>
            <ac:spMk id="20" creationId="{9D3A9E89-033E-4C4A-8C41-416DABFFD307}"/>
          </ac:spMkLst>
        </pc:spChg>
        <pc:spChg chg="del">
          <ac:chgData name="Diana  Andrejczak" userId="11003eef-ec13-4446-82b0-4b08f4ecaaec" providerId="ADAL" clId="{B4C537C7-923D-4C89-AB13-31990AA84892}" dt="2022-04-17T16:39:07.742" v="7805"/>
          <ac:spMkLst>
            <pc:docMk/>
            <pc:sldMk cId="967328215" sldId="282"/>
            <ac:spMk id="21" creationId="{6C4028FD-8BAA-4A19-BFDE-594D991B7552}"/>
          </ac:spMkLst>
        </pc:spChg>
        <pc:spChg chg="add">
          <ac:chgData name="Diana  Andrejczak" userId="11003eef-ec13-4446-82b0-4b08f4ecaaec" providerId="ADAL" clId="{B4C537C7-923D-4C89-AB13-31990AA84892}" dt="2022-04-17T22:00:54.990" v="9247" actId="26606"/>
          <ac:spMkLst>
            <pc:docMk/>
            <pc:sldMk cId="967328215" sldId="282"/>
            <ac:spMk id="22" creationId="{86293361-111E-427D-8E5B-256944AC8395}"/>
          </ac:spMkLst>
        </pc:spChg>
        <pc:spChg chg="add">
          <ac:chgData name="Diana  Andrejczak" userId="11003eef-ec13-4446-82b0-4b08f4ecaaec" providerId="ADAL" clId="{B4C537C7-923D-4C89-AB13-31990AA84892}" dt="2022-04-17T22:00:54.990" v="9247" actId="26606"/>
          <ac:spMkLst>
            <pc:docMk/>
            <pc:sldMk cId="967328215" sldId="282"/>
            <ac:spMk id="46" creationId="{78907291-9D6D-4740-81DB-441477BCA279}"/>
          </ac:spMkLst>
        </pc:spChg>
        <pc:grpChg chg="add">
          <ac:chgData name="Diana  Andrejczak" userId="11003eef-ec13-4446-82b0-4b08f4ecaaec" providerId="ADAL" clId="{B4C537C7-923D-4C89-AB13-31990AA84892}" dt="2022-04-17T22:00:54.990" v="9247" actId="26606"/>
          <ac:grpSpMkLst>
            <pc:docMk/>
            <pc:sldMk cId="967328215" sldId="282"/>
            <ac:grpSpMk id="24" creationId="{9A19A3F5-314C-46CC-8695-7C6BFCACFE8C}"/>
          </ac:grpSpMkLst>
        </pc:grpChg>
        <pc:graphicFrameChg chg="del mod">
          <ac:chgData name="Diana  Andrejczak" userId="11003eef-ec13-4446-82b0-4b08f4ecaaec" providerId="ADAL" clId="{B4C537C7-923D-4C89-AB13-31990AA84892}" dt="2022-04-17T21:55:30.668" v="9152" actId="478"/>
          <ac:graphicFrameMkLst>
            <pc:docMk/>
            <pc:sldMk cId="967328215" sldId="282"/>
            <ac:graphicFrameMk id="5" creationId="{03F634E0-D952-42AF-998A-ADA2670A36F5}"/>
          </ac:graphicFrameMkLst>
        </pc:graphicFrameChg>
        <pc:picChg chg="add del mod">
          <ac:chgData name="Diana  Andrejczak" userId="11003eef-ec13-4446-82b0-4b08f4ecaaec" providerId="ADAL" clId="{B4C537C7-923D-4C89-AB13-31990AA84892}" dt="2022-04-17T22:00:30.986" v="9239"/>
          <ac:picMkLst>
            <pc:docMk/>
            <pc:sldMk cId="967328215" sldId="282"/>
            <ac:picMk id="7" creationId="{10A13AF0-EFF1-47C6-856E-4EC29864B3C1}"/>
          </ac:picMkLst>
        </pc:picChg>
        <pc:picChg chg="add mod ord">
          <ac:chgData name="Diana  Andrejczak" userId="11003eef-ec13-4446-82b0-4b08f4ecaaec" providerId="ADAL" clId="{B4C537C7-923D-4C89-AB13-31990AA84892}" dt="2022-04-17T22:00:54.990" v="9247" actId="26606"/>
          <ac:picMkLst>
            <pc:docMk/>
            <pc:sldMk cId="967328215" sldId="282"/>
            <ac:picMk id="8" creationId="{AB857109-6FB6-4ECB-92E1-ED1A646F89FA}"/>
          </ac:picMkLst>
        </pc:picChg>
        <pc:picChg chg="add del mod">
          <ac:chgData name="Diana  Andrejczak" userId="11003eef-ec13-4446-82b0-4b08f4ecaaec" providerId="ADAL" clId="{B4C537C7-923D-4C89-AB13-31990AA84892}" dt="2022-04-17T21:58:24.651" v="9225" actId="478"/>
          <ac:picMkLst>
            <pc:docMk/>
            <pc:sldMk cId="967328215" sldId="282"/>
            <ac:picMk id="9" creationId="{AA4C96C3-B1A0-4C50-A314-DE9701CB8FF5}"/>
          </ac:picMkLst>
        </pc:picChg>
        <pc:picChg chg="add del mod ord">
          <ac:chgData name="Diana  Andrejczak" userId="11003eef-ec13-4446-82b0-4b08f4ecaaec" providerId="ADAL" clId="{B4C537C7-923D-4C89-AB13-31990AA84892}" dt="2022-04-17T21:58:25.816" v="9226" actId="478"/>
          <ac:picMkLst>
            <pc:docMk/>
            <pc:sldMk cId="967328215" sldId="282"/>
            <ac:picMk id="10" creationId="{99C4E51F-8A24-453D-8097-918A8A21E3D1}"/>
          </ac:picMkLst>
        </pc:picChg>
        <pc:picChg chg="add del mod">
          <ac:chgData name="Diana  Andrejczak" userId="11003eef-ec13-4446-82b0-4b08f4ecaaec" providerId="ADAL" clId="{B4C537C7-923D-4C89-AB13-31990AA84892}" dt="2022-04-17T22:00:54.990" v="9247" actId="26606"/>
          <ac:picMkLst>
            <pc:docMk/>
            <pc:sldMk cId="967328215" sldId="282"/>
            <ac:picMk id="13" creationId="{EE3DB606-5418-4237-BAC1-87620E474052}"/>
          </ac:picMkLst>
        </pc:picChg>
        <pc:cxnChg chg="del">
          <ac:chgData name="Diana  Andrejczak" userId="11003eef-ec13-4446-82b0-4b08f4ecaaec" providerId="ADAL" clId="{B4C537C7-923D-4C89-AB13-31990AA84892}" dt="2022-04-17T21:55:32.875" v="9153" actId="478"/>
          <ac:cxnSpMkLst>
            <pc:docMk/>
            <pc:sldMk cId="967328215" sldId="282"/>
            <ac:cxnSpMk id="12" creationId="{037CC85F-51CA-406E-A3B7-EA58E9F91242}"/>
          </ac:cxnSpMkLst>
        </pc:cxnChg>
        <pc:cxnChg chg="add del">
          <ac:chgData name="Diana  Andrejczak" userId="11003eef-ec13-4446-82b0-4b08f4ecaaec" providerId="ADAL" clId="{B4C537C7-923D-4C89-AB13-31990AA84892}" dt="2022-04-17T22:00:54.990" v="9247" actId="26606"/>
          <ac:cxnSpMkLst>
            <pc:docMk/>
            <pc:sldMk cId="967328215" sldId="282"/>
            <ac:cxnSpMk id="15" creationId="{8104B500-9EAF-4B67-BAED-5982B5D7BF68}"/>
          </ac:cxnSpMkLst>
        </pc:cxnChg>
      </pc:sldChg>
      <pc:sldChg chg="modSp add del mod">
        <pc:chgData name="Diana  Andrejczak" userId="11003eef-ec13-4446-82b0-4b08f4ecaaec" providerId="ADAL" clId="{B4C537C7-923D-4C89-AB13-31990AA84892}" dt="2022-04-18T02:22:29.484" v="13028" actId="47"/>
        <pc:sldMkLst>
          <pc:docMk/>
          <pc:sldMk cId="1443312879" sldId="286"/>
        </pc:sldMkLst>
        <pc:picChg chg="mod">
          <ac:chgData name="Diana  Andrejczak" userId="11003eef-ec13-4446-82b0-4b08f4ecaaec" providerId="ADAL" clId="{B4C537C7-923D-4C89-AB13-31990AA84892}" dt="2022-04-17T17:43:26.462" v="8014" actId="14100"/>
          <ac:picMkLst>
            <pc:docMk/>
            <pc:sldMk cId="1443312879" sldId="286"/>
            <ac:picMk id="5" creationId="{0BE3F88B-2866-4E85-A68B-D7D24E0EE062}"/>
          </ac:picMkLst>
        </pc:picChg>
      </pc:sldChg>
      <pc:sldChg chg="delSp add del setBg delDesignElem">
        <pc:chgData name="Diana  Andrejczak" userId="11003eef-ec13-4446-82b0-4b08f4ecaaec" providerId="ADAL" clId="{B4C537C7-923D-4C89-AB13-31990AA84892}" dt="2022-04-18T02:00:32.186" v="12566" actId="47"/>
        <pc:sldMkLst>
          <pc:docMk/>
          <pc:sldMk cId="3782573849" sldId="288"/>
        </pc:sldMkLst>
        <pc:spChg chg="del">
          <ac:chgData name="Diana  Andrejczak" userId="11003eef-ec13-4446-82b0-4b08f4ecaaec" providerId="ADAL" clId="{B4C537C7-923D-4C89-AB13-31990AA84892}" dt="2022-04-17T16:57:18.677" v="7974"/>
          <ac:spMkLst>
            <pc:docMk/>
            <pc:sldMk cId="3782573849" sldId="288"/>
            <ac:spMk id="26" creationId="{9B57D9A5-B0E6-43E8-854F-D4931B715AD7}"/>
          </ac:spMkLst>
        </pc:spChg>
        <pc:spChg chg="del">
          <ac:chgData name="Diana  Andrejczak" userId="11003eef-ec13-4446-82b0-4b08f4ecaaec" providerId="ADAL" clId="{B4C537C7-923D-4C89-AB13-31990AA84892}" dt="2022-04-17T16:57:18.677" v="7974"/>
          <ac:spMkLst>
            <pc:docMk/>
            <pc:sldMk cId="3782573849" sldId="288"/>
            <ac:spMk id="27" creationId="{C5278130-DFE0-457B-8698-88DF69019DDE}"/>
          </ac:spMkLst>
        </pc:spChg>
        <pc:spChg chg="del">
          <ac:chgData name="Diana  Andrejczak" userId="11003eef-ec13-4446-82b0-4b08f4ecaaec" providerId="ADAL" clId="{B4C537C7-923D-4C89-AB13-31990AA84892}" dt="2022-04-17T16:57:18.677" v="7974"/>
          <ac:spMkLst>
            <pc:docMk/>
            <pc:sldMk cId="3782573849" sldId="288"/>
            <ac:spMk id="29" creationId="{2F99531B-1681-4D6E-BECB-18325B33A618}"/>
          </ac:spMkLst>
        </pc:spChg>
        <pc:spChg chg="del">
          <ac:chgData name="Diana  Andrejczak" userId="11003eef-ec13-4446-82b0-4b08f4ecaaec" providerId="ADAL" clId="{B4C537C7-923D-4C89-AB13-31990AA84892}" dt="2022-04-17T16:57:18.677" v="7974"/>
          <ac:spMkLst>
            <pc:docMk/>
            <pc:sldMk cId="3782573849" sldId="288"/>
            <ac:spMk id="30" creationId="{B908E8DC-1025-4FCC-873D-DC5C2ADEF3B2}"/>
          </ac:spMkLst>
        </pc:spChg>
        <pc:cxnChg chg="del">
          <ac:chgData name="Diana  Andrejczak" userId="11003eef-ec13-4446-82b0-4b08f4ecaaec" providerId="ADAL" clId="{B4C537C7-923D-4C89-AB13-31990AA84892}" dt="2022-04-17T16:57:18.677" v="7974"/>
          <ac:cxnSpMkLst>
            <pc:docMk/>
            <pc:sldMk cId="3782573849" sldId="288"/>
            <ac:cxnSpMk id="28" creationId="{25443840-A796-4C43-8DC1-1B738EFEC522}"/>
          </ac:cxnSpMkLst>
        </pc:cxnChg>
        <pc:cxnChg chg="del">
          <ac:chgData name="Diana  Andrejczak" userId="11003eef-ec13-4446-82b0-4b08f4ecaaec" providerId="ADAL" clId="{B4C537C7-923D-4C89-AB13-31990AA84892}" dt="2022-04-17T16:57:18.677" v="7974"/>
          <ac:cxnSpMkLst>
            <pc:docMk/>
            <pc:sldMk cId="3782573849" sldId="288"/>
            <ac:cxnSpMk id="31" creationId="{F085D7B9-E066-4923-8CB7-294BF306296A}"/>
          </ac:cxnSpMkLst>
        </pc:cxnChg>
      </pc:sldChg>
      <pc:sldChg chg="addSp modSp add del mod modNotesTx">
        <pc:chgData name="Diana  Andrejczak" userId="11003eef-ec13-4446-82b0-4b08f4ecaaec" providerId="ADAL" clId="{B4C537C7-923D-4C89-AB13-31990AA84892}" dt="2022-04-17T22:51:53.250" v="10084" actId="47"/>
        <pc:sldMkLst>
          <pc:docMk/>
          <pc:sldMk cId="0" sldId="289"/>
        </pc:sldMkLst>
        <pc:spChg chg="mod">
          <ac:chgData name="Diana  Andrejczak" userId="11003eef-ec13-4446-82b0-4b08f4ecaaec" providerId="ADAL" clId="{B4C537C7-923D-4C89-AB13-31990AA84892}" dt="2022-04-15T23:01:42.737" v="3843" actId="14100"/>
          <ac:spMkLst>
            <pc:docMk/>
            <pc:sldMk cId="0" sldId="289"/>
            <ac:spMk id="3" creationId="{21AA683B-90F5-4DE7-A629-33F1B532D639}"/>
          </ac:spMkLst>
        </pc:spChg>
        <pc:spChg chg="mod">
          <ac:chgData name="Diana  Andrejczak" userId="11003eef-ec13-4446-82b0-4b08f4ecaaec" providerId="ADAL" clId="{B4C537C7-923D-4C89-AB13-31990AA84892}" dt="2022-04-15T23:02:20.624" v="3848" actId="122"/>
          <ac:spMkLst>
            <pc:docMk/>
            <pc:sldMk cId="0" sldId="289"/>
            <ac:spMk id="35842" creationId="{FDFF840B-E7B7-4B4B-AB48-EE950245F7E6}"/>
          </ac:spMkLst>
        </pc:spChg>
        <pc:picChg chg="add mod ord">
          <ac:chgData name="Diana  Andrejczak" userId="11003eef-ec13-4446-82b0-4b08f4ecaaec" providerId="ADAL" clId="{B4C537C7-923D-4C89-AB13-31990AA84892}" dt="2022-04-15T23:01:22.516" v="3839" actId="167"/>
          <ac:picMkLst>
            <pc:docMk/>
            <pc:sldMk cId="0" sldId="289"/>
            <ac:picMk id="5" creationId="{616521E2-3BE9-4328-8413-B47D0E49B537}"/>
          </ac:picMkLst>
        </pc:picChg>
        <pc:picChg chg="mod">
          <ac:chgData name="Diana  Andrejczak" userId="11003eef-ec13-4446-82b0-4b08f4ecaaec" providerId="ADAL" clId="{B4C537C7-923D-4C89-AB13-31990AA84892}" dt="2022-04-15T23:01:26.163" v="3840" actId="1076"/>
          <ac:picMkLst>
            <pc:docMk/>
            <pc:sldMk cId="0" sldId="289"/>
            <ac:picMk id="35844" creationId="{6E5DF02A-2163-41E8-A651-E2361D657402}"/>
          </ac:picMkLst>
        </pc:picChg>
        <pc:cxnChg chg="add mod">
          <ac:chgData name="Diana  Andrejczak" userId="11003eef-ec13-4446-82b0-4b08f4ecaaec" providerId="ADAL" clId="{B4C537C7-923D-4C89-AB13-31990AA84892}" dt="2022-04-15T23:02:10.760" v="3845" actId="1076"/>
          <ac:cxnSpMkLst>
            <pc:docMk/>
            <pc:sldMk cId="0" sldId="289"/>
            <ac:cxnSpMk id="6" creationId="{859A94DA-3E6A-48C0-9F99-8A2C4F5FAF05}"/>
          </ac:cxnSpMkLst>
        </pc:cxnChg>
      </pc:sldChg>
      <pc:sldChg chg="addSp delSp modSp add mod ord modNotesTx">
        <pc:chgData name="Diana  Andrejczak" userId="11003eef-ec13-4446-82b0-4b08f4ecaaec" providerId="ADAL" clId="{B4C537C7-923D-4C89-AB13-31990AA84892}" dt="2022-04-18T23:11:41.488" v="16380" actId="20577"/>
        <pc:sldMkLst>
          <pc:docMk/>
          <pc:sldMk cId="0" sldId="292"/>
        </pc:sldMkLst>
        <pc:spChg chg="mod">
          <ac:chgData name="Diana  Andrejczak" userId="11003eef-ec13-4446-82b0-4b08f4ecaaec" providerId="ADAL" clId="{B4C537C7-923D-4C89-AB13-31990AA84892}" dt="2022-04-17T23:05:29.995" v="10588" actId="14100"/>
          <ac:spMkLst>
            <pc:docMk/>
            <pc:sldMk cId="0" sldId="292"/>
            <ac:spMk id="40962" creationId="{56855578-530C-4443-A767-72E867B17909}"/>
          </ac:spMkLst>
        </pc:spChg>
        <pc:spChg chg="del mod">
          <ac:chgData name="Diana  Andrejczak" userId="11003eef-ec13-4446-82b0-4b08f4ecaaec" providerId="ADAL" clId="{B4C537C7-923D-4C89-AB13-31990AA84892}" dt="2022-04-15T23:06:29.617" v="4129" actId="478"/>
          <ac:spMkLst>
            <pc:docMk/>
            <pc:sldMk cId="0" sldId="292"/>
            <ac:spMk id="40964" creationId="{0D661931-1C84-433A-8310-7D328BCEE95C}"/>
          </ac:spMkLst>
        </pc:spChg>
        <pc:spChg chg="mod">
          <ac:chgData name="Diana  Andrejczak" userId="11003eef-ec13-4446-82b0-4b08f4ecaaec" providerId="ADAL" clId="{B4C537C7-923D-4C89-AB13-31990AA84892}" dt="2022-04-17T23:04:35.907" v="10581" actId="20577"/>
          <ac:spMkLst>
            <pc:docMk/>
            <pc:sldMk cId="0" sldId="292"/>
            <ac:spMk id="40965" creationId="{C0648367-3C3A-450D-82C8-CD749219AEA6}"/>
          </ac:spMkLst>
        </pc:spChg>
        <pc:picChg chg="add mod ord">
          <ac:chgData name="Diana  Andrejczak" userId="11003eef-ec13-4446-82b0-4b08f4ecaaec" providerId="ADAL" clId="{B4C537C7-923D-4C89-AB13-31990AA84892}" dt="2022-04-15T23:04:04.895" v="3903" actId="167"/>
          <ac:picMkLst>
            <pc:docMk/>
            <pc:sldMk cId="0" sldId="292"/>
            <ac:picMk id="6" creationId="{5D1C40DC-9198-46F9-8329-3775A22DEAD4}"/>
          </ac:picMkLst>
        </pc:picChg>
        <pc:picChg chg="add mod">
          <ac:chgData name="Diana  Andrejczak" userId="11003eef-ec13-4446-82b0-4b08f4ecaaec" providerId="ADAL" clId="{B4C537C7-923D-4C89-AB13-31990AA84892}" dt="2022-04-16T16:57:04.620" v="5477" actId="1076"/>
          <ac:picMkLst>
            <pc:docMk/>
            <pc:sldMk cId="0" sldId="292"/>
            <ac:picMk id="8" creationId="{DFA338C0-D8A4-4E79-BE74-2D7FB1B83D3A}"/>
          </ac:picMkLst>
        </pc:picChg>
        <pc:picChg chg="del">
          <ac:chgData name="Diana  Andrejczak" userId="11003eef-ec13-4446-82b0-4b08f4ecaaec" providerId="ADAL" clId="{B4C537C7-923D-4C89-AB13-31990AA84892}" dt="2022-04-15T23:04:12.430" v="3904" actId="478"/>
          <ac:picMkLst>
            <pc:docMk/>
            <pc:sldMk cId="0" sldId="292"/>
            <ac:picMk id="40963" creationId="{E79FD975-5816-451F-8A90-961537D99BEF}"/>
          </ac:picMkLst>
        </pc:picChg>
        <pc:cxnChg chg="add mod">
          <ac:chgData name="Diana  Andrejczak" userId="11003eef-ec13-4446-82b0-4b08f4ecaaec" providerId="ADAL" clId="{B4C537C7-923D-4C89-AB13-31990AA84892}" dt="2022-04-15T23:04:40.919" v="3920"/>
          <ac:cxnSpMkLst>
            <pc:docMk/>
            <pc:sldMk cId="0" sldId="292"/>
            <ac:cxnSpMk id="7" creationId="{7CB8B502-E349-40CB-89B8-78E1E3DA3BC0}"/>
          </ac:cxnSpMkLst>
        </pc:cxnChg>
      </pc:sldChg>
      <pc:sldChg chg="delSp add del setBg delDesignElem">
        <pc:chgData name="Diana  Andrejczak" userId="11003eef-ec13-4446-82b0-4b08f4ecaaec" providerId="ADAL" clId="{B4C537C7-923D-4C89-AB13-31990AA84892}" dt="2022-04-17T22:50:02.987" v="10058" actId="47"/>
        <pc:sldMkLst>
          <pc:docMk/>
          <pc:sldMk cId="0" sldId="293"/>
        </pc:sldMkLst>
        <pc:spChg chg="del">
          <ac:chgData name="Diana  Andrejczak" userId="11003eef-ec13-4446-82b0-4b08f4ecaaec" providerId="ADAL" clId="{B4C537C7-923D-4C89-AB13-31990AA84892}" dt="2022-04-17T16:35:22.556" v="7798"/>
          <ac:spMkLst>
            <pc:docMk/>
            <pc:sldMk cId="0" sldId="293"/>
            <ac:spMk id="73" creationId="{D1A4588A-55D5-49B8-BE41-54ACDCFF2C17}"/>
          </ac:spMkLst>
        </pc:spChg>
        <pc:spChg chg="del">
          <ac:chgData name="Diana  Andrejczak" userId="11003eef-ec13-4446-82b0-4b08f4ecaaec" providerId="ADAL" clId="{B4C537C7-923D-4C89-AB13-31990AA84892}" dt="2022-04-17T16:35:22.556" v="7798"/>
          <ac:spMkLst>
            <pc:docMk/>
            <pc:sldMk cId="0" sldId="293"/>
            <ac:spMk id="75" creationId="{F97E7EA2-EDCD-47E9-81BC-415C606D1B58}"/>
          </ac:spMkLst>
        </pc:spChg>
      </pc:sldChg>
      <pc:sldChg chg="addSp delSp modSp add del mod setBg">
        <pc:chgData name="Diana  Andrejczak" userId="11003eef-ec13-4446-82b0-4b08f4ecaaec" providerId="ADAL" clId="{B4C537C7-923D-4C89-AB13-31990AA84892}" dt="2022-04-16T16:50:06.009" v="5104" actId="47"/>
        <pc:sldMkLst>
          <pc:docMk/>
          <pc:sldMk cId="0" sldId="298"/>
        </pc:sldMkLst>
        <pc:spChg chg="add">
          <ac:chgData name="Diana  Andrejczak" userId="11003eef-ec13-4446-82b0-4b08f4ecaaec" providerId="ADAL" clId="{B4C537C7-923D-4C89-AB13-31990AA84892}" dt="2022-04-16T16:40:07.713" v="4997" actId="26606"/>
          <ac:spMkLst>
            <pc:docMk/>
            <pc:sldMk cId="0" sldId="298"/>
            <ac:spMk id="75" creationId="{A4AC5506-6312-4701-8D3C-40187889A947}"/>
          </ac:spMkLst>
        </pc:spChg>
        <pc:spChg chg="mod">
          <ac:chgData name="Diana  Andrejczak" userId="11003eef-ec13-4446-82b0-4b08f4ecaaec" providerId="ADAL" clId="{B4C537C7-923D-4C89-AB13-31990AA84892}" dt="2022-04-16T16:40:07.713" v="4997" actId="26606"/>
          <ac:spMkLst>
            <pc:docMk/>
            <pc:sldMk cId="0" sldId="298"/>
            <ac:spMk id="45062" creationId="{47AE33E9-13E6-459D-A504-A0C576746DB6}"/>
          </ac:spMkLst>
        </pc:spChg>
        <pc:picChg chg="add mod ord">
          <ac:chgData name="Diana  Andrejczak" userId="11003eef-ec13-4446-82b0-4b08f4ecaaec" providerId="ADAL" clId="{B4C537C7-923D-4C89-AB13-31990AA84892}" dt="2022-04-16T16:40:07.713" v="4997" actId="26606"/>
          <ac:picMkLst>
            <pc:docMk/>
            <pc:sldMk cId="0" sldId="298"/>
            <ac:picMk id="3" creationId="{C8F1A02C-62D1-43BE-8915-6803650530C2}"/>
          </ac:picMkLst>
        </pc:picChg>
        <pc:picChg chg="mod">
          <ac:chgData name="Diana  Andrejczak" userId="11003eef-ec13-4446-82b0-4b08f4ecaaec" providerId="ADAL" clId="{B4C537C7-923D-4C89-AB13-31990AA84892}" dt="2022-04-16T16:40:07.713" v="4997" actId="26606"/>
          <ac:picMkLst>
            <pc:docMk/>
            <pc:sldMk cId="0" sldId="298"/>
            <ac:picMk id="45058" creationId="{CABBC4ED-B30C-4742-B8C3-374A4A80D196}"/>
          </ac:picMkLst>
        </pc:picChg>
        <pc:picChg chg="mod">
          <ac:chgData name="Diana  Andrejczak" userId="11003eef-ec13-4446-82b0-4b08f4ecaaec" providerId="ADAL" clId="{B4C537C7-923D-4C89-AB13-31990AA84892}" dt="2022-04-16T16:40:07.713" v="4997" actId="26606"/>
          <ac:picMkLst>
            <pc:docMk/>
            <pc:sldMk cId="0" sldId="298"/>
            <ac:picMk id="45059" creationId="{CF4EB144-4B54-42E4-822D-D1AF4E33221E}"/>
          </ac:picMkLst>
        </pc:picChg>
        <pc:picChg chg="del">
          <ac:chgData name="Diana  Andrejczak" userId="11003eef-ec13-4446-82b0-4b08f4ecaaec" providerId="ADAL" clId="{B4C537C7-923D-4C89-AB13-31990AA84892}" dt="2022-04-16T16:39:18.329" v="4993" actId="478"/>
          <ac:picMkLst>
            <pc:docMk/>
            <pc:sldMk cId="0" sldId="298"/>
            <ac:picMk id="45060" creationId="{A251E7ED-5BC3-4CFA-8CF1-8D2F0F674867}"/>
          </ac:picMkLst>
        </pc:picChg>
        <pc:picChg chg="mod">
          <ac:chgData name="Diana  Andrejczak" userId="11003eef-ec13-4446-82b0-4b08f4ecaaec" providerId="ADAL" clId="{B4C537C7-923D-4C89-AB13-31990AA84892}" dt="2022-04-16T16:40:07.713" v="4997" actId="26606"/>
          <ac:picMkLst>
            <pc:docMk/>
            <pc:sldMk cId="0" sldId="298"/>
            <ac:picMk id="45061" creationId="{F2620801-9B67-4EC1-B36D-D26502DD49D1}"/>
          </ac:picMkLst>
        </pc:picChg>
      </pc:sldChg>
      <pc:sldChg chg="addSp delSp modSp add del mod setBg modNotesTx">
        <pc:chgData name="Diana  Andrejczak" userId="11003eef-ec13-4446-82b0-4b08f4ecaaec" providerId="ADAL" clId="{B4C537C7-923D-4C89-AB13-31990AA84892}" dt="2022-04-16T16:31:34.958" v="4667" actId="47"/>
        <pc:sldMkLst>
          <pc:docMk/>
          <pc:sldMk cId="0" sldId="302"/>
        </pc:sldMkLst>
        <pc:spChg chg="add del">
          <ac:chgData name="Diana  Andrejczak" userId="11003eef-ec13-4446-82b0-4b08f4ecaaec" providerId="ADAL" clId="{B4C537C7-923D-4C89-AB13-31990AA84892}" dt="2022-04-16T16:26:55.970" v="4606" actId="26606"/>
          <ac:spMkLst>
            <pc:docMk/>
            <pc:sldMk cId="0" sldId="302"/>
            <ac:spMk id="75" creationId="{B497CCB5-5FC2-473C-AFCC-2430CEF1DF71}"/>
          </ac:spMkLst>
        </pc:spChg>
        <pc:spChg chg="add del">
          <ac:chgData name="Diana  Andrejczak" userId="11003eef-ec13-4446-82b0-4b08f4ecaaec" providerId="ADAL" clId="{B4C537C7-923D-4C89-AB13-31990AA84892}" dt="2022-04-16T16:26:55.970" v="4606" actId="26606"/>
          <ac:spMkLst>
            <pc:docMk/>
            <pc:sldMk cId="0" sldId="302"/>
            <ac:spMk id="77" creationId="{599C8C75-BFDF-44E7-A028-EEB5EDD58817}"/>
          </ac:spMkLst>
        </pc:spChg>
        <pc:spChg chg="add">
          <ac:chgData name="Diana  Andrejczak" userId="11003eef-ec13-4446-82b0-4b08f4ecaaec" providerId="ADAL" clId="{B4C537C7-923D-4C89-AB13-31990AA84892}" dt="2022-04-16T16:26:55.970" v="4606" actId="26606"/>
          <ac:spMkLst>
            <pc:docMk/>
            <pc:sldMk cId="0" sldId="302"/>
            <ac:spMk id="139" creationId="{B497CCB5-5FC2-473C-AFCC-2430CEF1DF71}"/>
          </ac:spMkLst>
        </pc:spChg>
        <pc:spChg chg="add">
          <ac:chgData name="Diana  Andrejczak" userId="11003eef-ec13-4446-82b0-4b08f4ecaaec" providerId="ADAL" clId="{B4C537C7-923D-4C89-AB13-31990AA84892}" dt="2022-04-16T16:26:55.970" v="4606" actId="26606"/>
          <ac:spMkLst>
            <pc:docMk/>
            <pc:sldMk cId="0" sldId="302"/>
            <ac:spMk id="141" creationId="{599C8C75-BFDF-44E7-A028-EEB5EDD58817}"/>
          </ac:spMkLst>
        </pc:spChg>
        <pc:spChg chg="mod ord">
          <ac:chgData name="Diana  Andrejczak" userId="11003eef-ec13-4446-82b0-4b08f4ecaaec" providerId="ADAL" clId="{B4C537C7-923D-4C89-AB13-31990AA84892}" dt="2022-04-16T16:20:43.931" v="4510" actId="26606"/>
          <ac:spMkLst>
            <pc:docMk/>
            <pc:sldMk cId="0" sldId="302"/>
            <ac:spMk id="29698" creationId="{5FCB4825-AA01-4AF6-91D4-781D9DF317AA}"/>
          </ac:spMkLst>
        </pc:spChg>
        <pc:picChg chg="add del mod">
          <ac:chgData name="Diana  Andrejczak" userId="11003eef-ec13-4446-82b0-4b08f4ecaaec" providerId="ADAL" clId="{B4C537C7-923D-4C89-AB13-31990AA84892}" dt="2022-04-16T16:19:32.145" v="4508" actId="478"/>
          <ac:picMkLst>
            <pc:docMk/>
            <pc:sldMk cId="0" sldId="302"/>
            <ac:picMk id="7" creationId="{46A76897-75E8-45BD-A241-3AFE6816C955}"/>
          </ac:picMkLst>
        </pc:picChg>
        <pc:picChg chg="add del mod">
          <ac:chgData name="Diana  Andrejczak" userId="11003eef-ec13-4446-82b0-4b08f4ecaaec" providerId="ADAL" clId="{B4C537C7-923D-4C89-AB13-31990AA84892}" dt="2022-04-16T16:26:36.004" v="4601"/>
          <ac:picMkLst>
            <pc:docMk/>
            <pc:sldMk cId="0" sldId="302"/>
            <ac:picMk id="10" creationId="{D34B4B6F-A513-4171-A350-998EDA31433A}"/>
          </ac:picMkLst>
        </pc:picChg>
        <pc:picChg chg="add mod ord">
          <ac:chgData name="Diana  Andrejczak" userId="11003eef-ec13-4446-82b0-4b08f4ecaaec" providerId="ADAL" clId="{B4C537C7-923D-4C89-AB13-31990AA84892}" dt="2022-04-16T16:26:55.970" v="4606" actId="26606"/>
          <ac:picMkLst>
            <pc:docMk/>
            <pc:sldMk cId="0" sldId="302"/>
            <ac:picMk id="11" creationId="{2DE46190-8320-42AA-B744-2BBC2E729181}"/>
          </ac:picMkLst>
        </pc:picChg>
        <pc:picChg chg="del mod ord">
          <ac:chgData name="Diana  Andrejczak" userId="11003eef-ec13-4446-82b0-4b08f4ecaaec" providerId="ADAL" clId="{B4C537C7-923D-4C89-AB13-31990AA84892}" dt="2022-04-16T16:26:52.678" v="4605" actId="478"/>
          <ac:picMkLst>
            <pc:docMk/>
            <pc:sldMk cId="0" sldId="302"/>
            <ac:picMk id="29699" creationId="{1CE9C94D-824F-4DFB-A9FE-83DC24FA4E5D}"/>
          </ac:picMkLst>
        </pc:picChg>
        <pc:picChg chg="mod ord">
          <ac:chgData name="Diana  Andrejczak" userId="11003eef-ec13-4446-82b0-4b08f4ecaaec" providerId="ADAL" clId="{B4C537C7-923D-4C89-AB13-31990AA84892}" dt="2022-04-16T16:26:55.970" v="4606" actId="26606"/>
          <ac:picMkLst>
            <pc:docMk/>
            <pc:sldMk cId="0" sldId="302"/>
            <ac:picMk id="29700" creationId="{761D92EA-B8F1-4EA2-A7B7-FC95575CB180}"/>
          </ac:picMkLst>
        </pc:picChg>
        <pc:picChg chg="mod">
          <ac:chgData name="Diana  Andrejczak" userId="11003eef-ec13-4446-82b0-4b08f4ecaaec" providerId="ADAL" clId="{B4C537C7-923D-4C89-AB13-31990AA84892}" dt="2022-04-16T16:26:55.970" v="4606" actId="26606"/>
          <ac:picMkLst>
            <pc:docMk/>
            <pc:sldMk cId="0" sldId="302"/>
            <ac:picMk id="29701" creationId="{59313213-3233-4A10-92D3-7DD05E791A05}"/>
          </ac:picMkLst>
        </pc:picChg>
        <pc:picChg chg="mod">
          <ac:chgData name="Diana  Andrejczak" userId="11003eef-ec13-4446-82b0-4b08f4ecaaec" providerId="ADAL" clId="{B4C537C7-923D-4C89-AB13-31990AA84892}" dt="2022-04-16T16:26:55.970" v="4606" actId="26606"/>
          <ac:picMkLst>
            <pc:docMk/>
            <pc:sldMk cId="0" sldId="302"/>
            <ac:picMk id="29702" creationId="{3103A3E7-74CA-4E1D-A71A-A064B8587225}"/>
          </ac:picMkLst>
        </pc:picChg>
      </pc:sldChg>
      <pc:sldChg chg="delSp add del setBg delDesignElem">
        <pc:chgData name="Diana  Andrejczak" userId="11003eef-ec13-4446-82b0-4b08f4ecaaec" providerId="ADAL" clId="{B4C537C7-923D-4C89-AB13-31990AA84892}" dt="2022-04-18T02:15:55.658" v="12733" actId="47"/>
        <pc:sldMkLst>
          <pc:docMk/>
          <pc:sldMk cId="210292894" sldId="534"/>
        </pc:sldMkLst>
        <pc:spChg chg="del">
          <ac:chgData name="Diana  Andrejczak" userId="11003eef-ec13-4446-82b0-4b08f4ecaaec" providerId="ADAL" clId="{B4C537C7-923D-4C89-AB13-31990AA84892}" dt="2022-04-17T17:00:27.304" v="7981"/>
          <ac:spMkLst>
            <pc:docMk/>
            <pc:sldMk cId="210292894" sldId="534"/>
            <ac:spMk id="10" creationId="{B78EDDD3-C548-48EF-B3CA-B290B17192AB}"/>
          </ac:spMkLst>
        </pc:spChg>
      </pc:sldChg>
      <pc:sldChg chg="delSp add del setBg delDesignElem">
        <pc:chgData name="Diana  Andrejczak" userId="11003eef-ec13-4446-82b0-4b08f4ecaaec" providerId="ADAL" clId="{B4C537C7-923D-4C89-AB13-31990AA84892}" dt="2022-04-18T02:15:57.861" v="12734" actId="47"/>
        <pc:sldMkLst>
          <pc:docMk/>
          <pc:sldMk cId="3221607868" sldId="538"/>
        </pc:sldMkLst>
        <pc:spChg chg="del">
          <ac:chgData name="Diana  Andrejczak" userId="11003eef-ec13-4446-82b0-4b08f4ecaaec" providerId="ADAL" clId="{B4C537C7-923D-4C89-AB13-31990AA84892}" dt="2022-04-17T17:00:27.304" v="7981"/>
          <ac:spMkLst>
            <pc:docMk/>
            <pc:sldMk cId="3221607868" sldId="538"/>
            <ac:spMk id="10" creationId="{B78EDDD3-C548-48EF-B3CA-B290B17192AB}"/>
          </ac:spMkLst>
        </pc:spChg>
      </pc:sldChg>
      <pc:sldChg chg="add del">
        <pc:chgData name="Diana  Andrejczak" userId="11003eef-ec13-4446-82b0-4b08f4ecaaec" providerId="ADAL" clId="{B4C537C7-923D-4C89-AB13-31990AA84892}" dt="2022-04-18T02:15:48.528" v="12732" actId="47"/>
        <pc:sldMkLst>
          <pc:docMk/>
          <pc:sldMk cId="32994893" sldId="541"/>
        </pc:sldMkLst>
      </pc:sldChg>
      <pc:sldChg chg="addSp delSp modSp add mod">
        <pc:chgData name="Diana  Andrejczak" userId="11003eef-ec13-4446-82b0-4b08f4ecaaec" providerId="ADAL" clId="{B4C537C7-923D-4C89-AB13-31990AA84892}" dt="2022-04-17T15:54:10.198" v="7626" actId="255"/>
        <pc:sldMkLst>
          <pc:docMk/>
          <pc:sldMk cId="428942523" sldId="574"/>
        </pc:sldMkLst>
        <pc:spChg chg="add del mod">
          <ac:chgData name="Diana  Andrejczak" userId="11003eef-ec13-4446-82b0-4b08f4ecaaec" providerId="ADAL" clId="{B4C537C7-923D-4C89-AB13-31990AA84892}" dt="2022-04-17T15:50:58.361" v="7539" actId="14100"/>
          <ac:spMkLst>
            <pc:docMk/>
            <pc:sldMk cId="428942523" sldId="574"/>
            <ac:spMk id="15" creationId="{C4DC6ADF-BA24-4965-BA71-B18B80848975}"/>
          </ac:spMkLst>
        </pc:spChg>
        <pc:spChg chg="mod">
          <ac:chgData name="Diana  Andrejczak" userId="11003eef-ec13-4446-82b0-4b08f4ecaaec" providerId="ADAL" clId="{B4C537C7-923D-4C89-AB13-31990AA84892}" dt="2022-04-17T15:53:59.622" v="7624" actId="255"/>
          <ac:spMkLst>
            <pc:docMk/>
            <pc:sldMk cId="428942523" sldId="574"/>
            <ac:spMk id="18" creationId="{36B07106-0F98-4A18-8E74-96E6DC71C951}"/>
          </ac:spMkLst>
        </pc:spChg>
        <pc:spChg chg="mod">
          <ac:chgData name="Diana  Andrejczak" userId="11003eef-ec13-4446-82b0-4b08f4ecaaec" providerId="ADAL" clId="{B4C537C7-923D-4C89-AB13-31990AA84892}" dt="2022-04-17T15:54:10.198" v="7626" actId="255"/>
          <ac:spMkLst>
            <pc:docMk/>
            <pc:sldMk cId="428942523" sldId="574"/>
            <ac:spMk id="19" creationId="{834BA401-99C2-45AD-9390-25605C985E98}"/>
          </ac:spMkLst>
        </pc:spChg>
        <pc:spChg chg="mod">
          <ac:chgData name="Diana  Andrejczak" userId="11003eef-ec13-4446-82b0-4b08f4ecaaec" providerId="ADAL" clId="{B4C537C7-923D-4C89-AB13-31990AA84892}" dt="2022-04-17T15:53:49.455" v="7622" actId="255"/>
          <ac:spMkLst>
            <pc:docMk/>
            <pc:sldMk cId="428942523" sldId="574"/>
            <ac:spMk id="20" creationId="{AB44C40A-5CB3-470D-8C2D-47FB5521CEF0}"/>
          </ac:spMkLst>
        </pc:spChg>
        <pc:picChg chg="mod">
          <ac:chgData name="Diana  Andrejczak" userId="11003eef-ec13-4446-82b0-4b08f4ecaaec" providerId="ADAL" clId="{B4C537C7-923D-4C89-AB13-31990AA84892}" dt="2022-04-17T15:52:38.283" v="7612" actId="1076"/>
          <ac:picMkLst>
            <pc:docMk/>
            <pc:sldMk cId="428942523" sldId="574"/>
            <ac:picMk id="8" creationId="{0E212A4D-35DC-49C6-B000-66B2250902D3}"/>
          </ac:picMkLst>
        </pc:picChg>
        <pc:picChg chg="add mod ord">
          <ac:chgData name="Diana  Andrejczak" userId="11003eef-ec13-4446-82b0-4b08f4ecaaec" providerId="ADAL" clId="{B4C537C7-923D-4C89-AB13-31990AA84892}" dt="2022-04-17T15:49:27.513" v="7518" actId="167"/>
          <ac:picMkLst>
            <pc:docMk/>
            <pc:sldMk cId="428942523" sldId="574"/>
            <ac:picMk id="9" creationId="{2125E212-3965-4828-B204-62CAA531928E}"/>
          </ac:picMkLst>
        </pc:picChg>
        <pc:picChg chg="mod">
          <ac:chgData name="Diana  Andrejczak" userId="11003eef-ec13-4446-82b0-4b08f4ecaaec" providerId="ADAL" clId="{B4C537C7-923D-4C89-AB13-31990AA84892}" dt="2022-04-17T15:51:24.496" v="7542" actId="1076"/>
          <ac:picMkLst>
            <pc:docMk/>
            <pc:sldMk cId="428942523" sldId="574"/>
            <ac:picMk id="13" creationId="{52F5692B-9161-4BD6-8AAA-CB7218669614}"/>
          </ac:picMkLst>
        </pc:picChg>
        <pc:cxnChg chg="mod">
          <ac:chgData name="Diana  Andrejczak" userId="11003eef-ec13-4446-82b0-4b08f4ecaaec" providerId="ADAL" clId="{B4C537C7-923D-4C89-AB13-31990AA84892}" dt="2022-04-17T15:53:03.391" v="7614" actId="1076"/>
          <ac:cxnSpMkLst>
            <pc:docMk/>
            <pc:sldMk cId="428942523" sldId="574"/>
            <ac:cxnSpMk id="10" creationId="{83B0D6CE-CB6E-44FC-92D8-627D47C58F85}"/>
          </ac:cxnSpMkLst>
        </pc:cxnChg>
      </pc:sldChg>
      <pc:sldChg chg="addSp modSp del mod">
        <pc:chgData name="Diana  Andrejczak" userId="11003eef-ec13-4446-82b0-4b08f4ecaaec" providerId="ADAL" clId="{B4C537C7-923D-4C89-AB13-31990AA84892}" dt="2022-04-17T16:50:31.662" v="7884" actId="47"/>
        <pc:sldMkLst>
          <pc:docMk/>
          <pc:sldMk cId="2681100151" sldId="584"/>
        </pc:sldMkLst>
        <pc:spChg chg="mod">
          <ac:chgData name="Diana  Andrejczak" userId="11003eef-ec13-4446-82b0-4b08f4ecaaec" providerId="ADAL" clId="{B4C537C7-923D-4C89-AB13-31990AA84892}" dt="2022-04-17T15:38:12.359" v="7131" actId="1076"/>
          <ac:spMkLst>
            <pc:docMk/>
            <pc:sldMk cId="2681100151" sldId="584"/>
            <ac:spMk id="2" creationId="{C38E96EE-4D0A-422F-9025-EC483483BED0}"/>
          </ac:spMkLst>
        </pc:spChg>
        <pc:spChg chg="mod">
          <ac:chgData name="Diana  Andrejczak" userId="11003eef-ec13-4446-82b0-4b08f4ecaaec" providerId="ADAL" clId="{B4C537C7-923D-4C89-AB13-31990AA84892}" dt="2022-04-17T15:38:40.837" v="7137" actId="1076"/>
          <ac:spMkLst>
            <pc:docMk/>
            <pc:sldMk cId="2681100151" sldId="584"/>
            <ac:spMk id="12" creationId="{BA427ECA-6A5D-4F9D-A76A-7EA859AA89F7}"/>
          </ac:spMkLst>
        </pc:spChg>
        <pc:picChg chg="mod">
          <ac:chgData name="Diana  Andrejczak" userId="11003eef-ec13-4446-82b0-4b08f4ecaaec" providerId="ADAL" clId="{B4C537C7-923D-4C89-AB13-31990AA84892}" dt="2022-04-17T15:38:33.721" v="7136" actId="1076"/>
          <ac:picMkLst>
            <pc:docMk/>
            <pc:sldMk cId="2681100151" sldId="584"/>
            <ac:picMk id="7" creationId="{8E2AE48A-1DCB-4F94-9036-B1D080B4D6AF}"/>
          </ac:picMkLst>
        </pc:picChg>
        <pc:picChg chg="mod">
          <ac:chgData name="Diana  Andrejczak" userId="11003eef-ec13-4446-82b0-4b08f4ecaaec" providerId="ADAL" clId="{B4C537C7-923D-4C89-AB13-31990AA84892}" dt="2022-04-17T15:36:00.091" v="7092" actId="1038"/>
          <ac:picMkLst>
            <pc:docMk/>
            <pc:sldMk cId="2681100151" sldId="584"/>
            <ac:picMk id="8" creationId="{183A0306-4A15-4E5B-BF09-F064371D96B4}"/>
          </ac:picMkLst>
        </pc:picChg>
        <pc:cxnChg chg="add mod">
          <ac:chgData name="Diana  Andrejczak" userId="11003eef-ec13-4446-82b0-4b08f4ecaaec" providerId="ADAL" clId="{B4C537C7-923D-4C89-AB13-31990AA84892}" dt="2022-04-17T15:38:08.403" v="7130" actId="1076"/>
          <ac:cxnSpMkLst>
            <pc:docMk/>
            <pc:sldMk cId="2681100151" sldId="584"/>
            <ac:cxnSpMk id="6" creationId="{F5882EF7-78EB-46FF-807E-57BFB9439CE6}"/>
          </ac:cxnSpMkLst>
        </pc:cxnChg>
      </pc:sldChg>
      <pc:sldChg chg="modSp add del ord">
        <pc:chgData name="Diana  Andrejczak" userId="11003eef-ec13-4446-82b0-4b08f4ecaaec" providerId="ADAL" clId="{B4C537C7-923D-4C89-AB13-31990AA84892}" dt="2022-04-17T23:59:38.639" v="11206" actId="47"/>
        <pc:sldMkLst>
          <pc:docMk/>
          <pc:sldMk cId="2181451858" sldId="588"/>
        </pc:sldMkLst>
        <pc:spChg chg="mod">
          <ac:chgData name="Diana  Andrejczak" userId="11003eef-ec13-4446-82b0-4b08f4ecaaec" providerId="ADAL" clId="{B4C537C7-923D-4C89-AB13-31990AA84892}" dt="2022-04-17T16:58:50.336" v="7976" actId="14100"/>
          <ac:spMkLst>
            <pc:docMk/>
            <pc:sldMk cId="2181451858" sldId="588"/>
            <ac:spMk id="4" creationId="{EEBF3637-7B2D-420D-ABF1-85B62A2AB4EB}"/>
          </ac:spMkLst>
        </pc:spChg>
        <pc:picChg chg="mod">
          <ac:chgData name="Diana  Andrejczak" userId="11003eef-ec13-4446-82b0-4b08f4ecaaec" providerId="ADAL" clId="{B4C537C7-923D-4C89-AB13-31990AA84892}" dt="2022-04-17T16:59:01.147" v="7978" actId="1076"/>
          <ac:picMkLst>
            <pc:docMk/>
            <pc:sldMk cId="2181451858" sldId="588"/>
            <ac:picMk id="1027" creationId="{0081E7EA-3582-4AE9-A247-E9B1344B5AFD}"/>
          </ac:picMkLst>
        </pc:picChg>
      </pc:sldChg>
      <pc:sldChg chg="delSp add del mod">
        <pc:chgData name="Diana  Andrejczak" userId="11003eef-ec13-4446-82b0-4b08f4ecaaec" providerId="ADAL" clId="{B4C537C7-923D-4C89-AB13-31990AA84892}" dt="2022-04-17T15:54:14.911" v="7627" actId="47"/>
        <pc:sldMkLst>
          <pc:docMk/>
          <pc:sldMk cId="831387499" sldId="594"/>
        </pc:sldMkLst>
        <pc:spChg chg="del">
          <ac:chgData name="Diana  Andrejczak" userId="11003eef-ec13-4446-82b0-4b08f4ecaaec" providerId="ADAL" clId="{B4C537C7-923D-4C89-AB13-31990AA84892}" dt="2022-04-17T15:48:47.134" v="7513" actId="478"/>
          <ac:spMkLst>
            <pc:docMk/>
            <pc:sldMk cId="831387499" sldId="594"/>
            <ac:spMk id="5" creationId="{A3AA8873-3525-45FF-B660-4379627977CC}"/>
          </ac:spMkLst>
        </pc:spChg>
        <pc:spChg chg="del">
          <ac:chgData name="Diana  Andrejczak" userId="11003eef-ec13-4446-82b0-4b08f4ecaaec" providerId="ADAL" clId="{B4C537C7-923D-4C89-AB13-31990AA84892}" dt="2022-04-17T15:48:53.317" v="7515" actId="478"/>
          <ac:spMkLst>
            <pc:docMk/>
            <pc:sldMk cId="831387499" sldId="594"/>
            <ac:spMk id="7" creationId="{CB834228-5876-444D-970D-21106F3FD6A4}"/>
          </ac:spMkLst>
        </pc:spChg>
        <pc:picChg chg="del">
          <ac:chgData name="Diana  Andrejczak" userId="11003eef-ec13-4446-82b0-4b08f4ecaaec" providerId="ADAL" clId="{B4C537C7-923D-4C89-AB13-31990AA84892}" dt="2022-04-17T15:48:49.786" v="7514" actId="478"/>
          <ac:picMkLst>
            <pc:docMk/>
            <pc:sldMk cId="831387499" sldId="594"/>
            <ac:picMk id="15" creationId="{3E8A1237-8E9A-447C-A514-2C4BBCE471DA}"/>
          </ac:picMkLst>
        </pc:picChg>
      </pc:sldChg>
      <pc:sldChg chg="addSp delSp modSp add mod ord modNotesTx">
        <pc:chgData name="Diana  Andrejczak" userId="11003eef-ec13-4446-82b0-4b08f4ecaaec" providerId="ADAL" clId="{B4C537C7-923D-4C89-AB13-31990AA84892}" dt="2022-04-18T23:03:51.890" v="15689" actId="20577"/>
        <pc:sldMkLst>
          <pc:docMk/>
          <pc:sldMk cId="1014910403" sldId="603"/>
        </pc:sldMkLst>
        <pc:spChg chg="mod">
          <ac:chgData name="Diana  Andrejczak" userId="11003eef-ec13-4446-82b0-4b08f4ecaaec" providerId="ADAL" clId="{B4C537C7-923D-4C89-AB13-31990AA84892}" dt="2022-04-16T17:36:04.016" v="6394" actId="255"/>
          <ac:spMkLst>
            <pc:docMk/>
            <pc:sldMk cId="1014910403" sldId="603"/>
            <ac:spMk id="2" creationId="{C833B8B4-2A9F-4854-BB9C-827897FC9187}"/>
          </ac:spMkLst>
        </pc:spChg>
        <pc:spChg chg="mod">
          <ac:chgData name="Diana  Andrejczak" userId="11003eef-ec13-4446-82b0-4b08f4ecaaec" providerId="ADAL" clId="{B4C537C7-923D-4C89-AB13-31990AA84892}" dt="2022-04-15T19:28:01.062" v="1241" actId="1076"/>
          <ac:spMkLst>
            <pc:docMk/>
            <pc:sldMk cId="1014910403" sldId="603"/>
            <ac:spMk id="3" creationId="{B522C858-AEF2-4883-A436-F13A8ADCF519}"/>
          </ac:spMkLst>
        </pc:spChg>
        <pc:spChg chg="del mod">
          <ac:chgData name="Diana  Andrejczak" userId="11003eef-ec13-4446-82b0-4b08f4ecaaec" providerId="ADAL" clId="{B4C537C7-923D-4C89-AB13-31990AA84892}" dt="2022-04-15T18:51:40.330" v="74" actId="478"/>
          <ac:spMkLst>
            <pc:docMk/>
            <pc:sldMk cId="1014910403" sldId="603"/>
            <ac:spMk id="15" creationId="{D18B935C-92F2-4676-8514-2A2AFA3904BA}"/>
          </ac:spMkLst>
        </pc:spChg>
        <pc:picChg chg="del">
          <ac:chgData name="Diana  Andrejczak" userId="11003eef-ec13-4446-82b0-4b08f4ecaaec" providerId="ADAL" clId="{B4C537C7-923D-4C89-AB13-31990AA84892}" dt="2022-04-15T19:13:21.718" v="181" actId="478"/>
          <ac:picMkLst>
            <pc:docMk/>
            <pc:sldMk cId="1014910403" sldId="603"/>
            <ac:picMk id="4" creationId="{49B2D1E4-9974-436B-BA34-6524FAE696D3}"/>
          </ac:picMkLst>
        </pc:picChg>
        <pc:picChg chg="del">
          <ac:chgData name="Diana  Andrejczak" userId="11003eef-ec13-4446-82b0-4b08f4ecaaec" providerId="ADAL" clId="{B4C537C7-923D-4C89-AB13-31990AA84892}" dt="2022-04-15T19:13:31.156" v="185" actId="478"/>
          <ac:picMkLst>
            <pc:docMk/>
            <pc:sldMk cId="1014910403" sldId="603"/>
            <ac:picMk id="5" creationId="{1E7414E8-DA2B-4246-9F46-ECA304FA2A5D}"/>
          </ac:picMkLst>
        </pc:picChg>
        <pc:picChg chg="del">
          <ac:chgData name="Diana  Andrejczak" userId="11003eef-ec13-4446-82b0-4b08f4ecaaec" providerId="ADAL" clId="{B4C537C7-923D-4C89-AB13-31990AA84892}" dt="2022-04-15T18:51:27.883" v="67" actId="478"/>
          <ac:picMkLst>
            <pc:docMk/>
            <pc:sldMk cId="1014910403" sldId="603"/>
            <ac:picMk id="6" creationId="{EA372BAE-B4B0-4F94-B836-3C9A25987442}"/>
          </ac:picMkLst>
        </pc:picChg>
        <pc:picChg chg="del">
          <ac:chgData name="Diana  Andrejczak" userId="11003eef-ec13-4446-82b0-4b08f4ecaaec" providerId="ADAL" clId="{B4C537C7-923D-4C89-AB13-31990AA84892}" dt="2022-04-15T18:51:30.152" v="68" actId="478"/>
          <ac:picMkLst>
            <pc:docMk/>
            <pc:sldMk cId="1014910403" sldId="603"/>
            <ac:picMk id="7" creationId="{73AECDC4-F152-4A21-B1E5-3F87F8E29CC2}"/>
          </ac:picMkLst>
        </pc:picChg>
        <pc:picChg chg="del">
          <ac:chgData name="Diana  Andrejczak" userId="11003eef-ec13-4446-82b0-4b08f4ecaaec" providerId="ADAL" clId="{B4C537C7-923D-4C89-AB13-31990AA84892}" dt="2022-04-15T18:51:31.856" v="69" actId="478"/>
          <ac:picMkLst>
            <pc:docMk/>
            <pc:sldMk cId="1014910403" sldId="603"/>
            <ac:picMk id="8" creationId="{FB083D58-66DA-4145-AAB1-53333BD2BD44}"/>
          </ac:picMkLst>
        </pc:picChg>
        <pc:picChg chg="del">
          <ac:chgData name="Diana  Andrejczak" userId="11003eef-ec13-4446-82b0-4b08f4ecaaec" providerId="ADAL" clId="{B4C537C7-923D-4C89-AB13-31990AA84892}" dt="2022-04-15T18:51:33.598" v="70" actId="478"/>
          <ac:picMkLst>
            <pc:docMk/>
            <pc:sldMk cId="1014910403" sldId="603"/>
            <ac:picMk id="9" creationId="{0F83F0FD-76E0-44F4-A43C-BD3F6EA4E56E}"/>
          </ac:picMkLst>
        </pc:picChg>
        <pc:picChg chg="del">
          <ac:chgData name="Diana  Andrejczak" userId="11003eef-ec13-4446-82b0-4b08f4ecaaec" providerId="ADAL" clId="{B4C537C7-923D-4C89-AB13-31990AA84892}" dt="2022-04-15T18:51:36.521" v="72" actId="478"/>
          <ac:picMkLst>
            <pc:docMk/>
            <pc:sldMk cId="1014910403" sldId="603"/>
            <ac:picMk id="10" creationId="{8F13A0C3-30E7-4ADF-8739-CDF9DDB14A5C}"/>
          </ac:picMkLst>
        </pc:picChg>
        <pc:picChg chg="del">
          <ac:chgData name="Diana  Andrejczak" userId="11003eef-ec13-4446-82b0-4b08f4ecaaec" providerId="ADAL" clId="{B4C537C7-923D-4C89-AB13-31990AA84892}" dt="2022-04-15T18:51:34.963" v="71" actId="478"/>
          <ac:picMkLst>
            <pc:docMk/>
            <pc:sldMk cId="1014910403" sldId="603"/>
            <ac:picMk id="11" creationId="{680D54DD-79E1-452F-89FF-BD5A7B20254A}"/>
          </ac:picMkLst>
        </pc:picChg>
        <pc:picChg chg="del">
          <ac:chgData name="Diana  Andrejczak" userId="11003eef-ec13-4446-82b0-4b08f4ecaaec" providerId="ADAL" clId="{B4C537C7-923D-4C89-AB13-31990AA84892}" dt="2022-04-15T18:50:56.920" v="24" actId="478"/>
          <ac:picMkLst>
            <pc:docMk/>
            <pc:sldMk cId="1014910403" sldId="603"/>
            <ac:picMk id="12" creationId="{F99E5739-0B01-42E0-88CB-3D37FF5B08E9}"/>
          </ac:picMkLst>
        </pc:picChg>
        <pc:picChg chg="add mod ord">
          <ac:chgData name="Diana  Andrejczak" userId="11003eef-ec13-4446-82b0-4b08f4ecaaec" providerId="ADAL" clId="{B4C537C7-923D-4C89-AB13-31990AA84892}" dt="2022-04-15T19:27:33.267" v="1236" actId="1038"/>
          <ac:picMkLst>
            <pc:docMk/>
            <pc:sldMk cId="1014910403" sldId="603"/>
            <ac:picMk id="16" creationId="{607D6DAE-1057-4B1E-B789-F587B1F64908}"/>
          </ac:picMkLst>
        </pc:picChg>
        <pc:picChg chg="add del mod">
          <ac:chgData name="Diana  Andrejczak" userId="11003eef-ec13-4446-82b0-4b08f4ecaaec" providerId="ADAL" clId="{B4C537C7-923D-4C89-AB13-31990AA84892}" dt="2022-04-15T19:24:38.460" v="1205" actId="478"/>
          <ac:picMkLst>
            <pc:docMk/>
            <pc:sldMk cId="1014910403" sldId="603"/>
            <ac:picMk id="17" creationId="{0B7085E1-D03C-451D-972B-141D611FB73B}"/>
          </ac:picMkLst>
        </pc:picChg>
        <pc:picChg chg="add mod modCrop">
          <ac:chgData name="Diana  Andrejczak" userId="11003eef-ec13-4446-82b0-4b08f4ecaaec" providerId="ADAL" clId="{B4C537C7-923D-4C89-AB13-31990AA84892}" dt="2022-04-15T22:32:23.607" v="2880" actId="1076"/>
          <ac:picMkLst>
            <pc:docMk/>
            <pc:sldMk cId="1014910403" sldId="603"/>
            <ac:picMk id="18" creationId="{714112BA-15D6-4F0B-9AF3-BA92AA74290E}"/>
          </ac:picMkLst>
        </pc:picChg>
        <pc:picChg chg="add del">
          <ac:chgData name="Diana  Andrejczak" userId="11003eef-ec13-4446-82b0-4b08f4ecaaec" providerId="ADAL" clId="{B4C537C7-923D-4C89-AB13-31990AA84892}" dt="2022-04-15T19:07:53.373" v="83" actId="478"/>
          <ac:picMkLst>
            <pc:docMk/>
            <pc:sldMk cId="1014910403" sldId="603"/>
            <ac:picMk id="1026" creationId="{D871EE68-9FC1-4ADD-B880-4C2EA4BB1C53}"/>
          </ac:picMkLst>
        </pc:picChg>
        <pc:cxnChg chg="mod">
          <ac:chgData name="Diana  Andrejczak" userId="11003eef-ec13-4446-82b0-4b08f4ecaaec" providerId="ADAL" clId="{B4C537C7-923D-4C89-AB13-31990AA84892}" dt="2022-04-15T21:57:06.874" v="2237" actId="1582"/>
          <ac:cxnSpMkLst>
            <pc:docMk/>
            <pc:sldMk cId="1014910403" sldId="603"/>
            <ac:cxnSpMk id="14" creationId="{A3B4A9FD-35F7-458A-B73C-BEDA5ECF1607}"/>
          </ac:cxnSpMkLst>
        </pc:cxnChg>
      </pc:sldChg>
      <pc:sldChg chg="addSp delSp modSp add del mod modNotesTx">
        <pc:chgData name="Diana  Andrejczak" userId="11003eef-ec13-4446-82b0-4b08f4ecaaec" providerId="ADAL" clId="{B4C537C7-923D-4C89-AB13-31990AA84892}" dt="2022-04-15T22:59:35.275" v="3757" actId="47"/>
        <pc:sldMkLst>
          <pc:docMk/>
          <pc:sldMk cId="2833365345" sldId="604"/>
        </pc:sldMkLst>
        <pc:spChg chg="del">
          <ac:chgData name="Diana  Andrejczak" userId="11003eef-ec13-4446-82b0-4b08f4ecaaec" providerId="ADAL" clId="{B4C537C7-923D-4C89-AB13-31990AA84892}" dt="2022-04-15T22:52:00.228" v="3500" actId="478"/>
          <ac:spMkLst>
            <pc:docMk/>
            <pc:sldMk cId="2833365345" sldId="604"/>
            <ac:spMk id="3" creationId="{DABDF1A2-FDE3-4EE5-B326-C294453E089C}"/>
          </ac:spMkLst>
        </pc:spChg>
        <pc:spChg chg="add del mod">
          <ac:chgData name="Diana  Andrejczak" userId="11003eef-ec13-4446-82b0-4b08f4ecaaec" providerId="ADAL" clId="{B4C537C7-923D-4C89-AB13-31990AA84892}" dt="2022-04-15T22:53:44.708" v="3631" actId="478"/>
          <ac:spMkLst>
            <pc:docMk/>
            <pc:sldMk cId="2833365345" sldId="604"/>
            <ac:spMk id="4" creationId="{10600432-CA6D-40FC-A8C9-22F11BAD947C}"/>
          </ac:spMkLst>
        </pc:spChg>
        <pc:spChg chg="del">
          <ac:chgData name="Diana  Andrejczak" userId="11003eef-ec13-4446-82b0-4b08f4ecaaec" providerId="ADAL" clId="{B4C537C7-923D-4C89-AB13-31990AA84892}" dt="2022-04-15T22:53:47.379" v="3632" actId="478"/>
          <ac:spMkLst>
            <pc:docMk/>
            <pc:sldMk cId="2833365345" sldId="604"/>
            <ac:spMk id="17" creationId="{AF31E862-5D54-4F27-93AB-8CC1BA55EDF6}"/>
          </ac:spMkLst>
        </pc:spChg>
        <pc:spChg chg="del">
          <ac:chgData name="Diana  Andrejczak" userId="11003eef-ec13-4446-82b0-4b08f4ecaaec" providerId="ADAL" clId="{B4C537C7-923D-4C89-AB13-31990AA84892}" dt="2022-04-15T22:51:54.746" v="3497" actId="478"/>
          <ac:spMkLst>
            <pc:docMk/>
            <pc:sldMk cId="2833365345" sldId="604"/>
            <ac:spMk id="8199" creationId="{FA6BC04B-4D16-4C59-B66D-CE06A5BD399A}"/>
          </ac:spMkLst>
        </pc:spChg>
        <pc:grpChg chg="del">
          <ac:chgData name="Diana  Andrejczak" userId="11003eef-ec13-4446-82b0-4b08f4ecaaec" providerId="ADAL" clId="{B4C537C7-923D-4C89-AB13-31990AA84892}" dt="2022-04-15T22:51:56.767" v="3498" actId="478"/>
          <ac:grpSpMkLst>
            <pc:docMk/>
            <pc:sldMk cId="2833365345" sldId="604"/>
            <ac:grpSpMk id="21" creationId="{A695627A-14C8-45E6-BB6A-F58EE5EF8644}"/>
          </ac:grpSpMkLst>
        </pc:grpChg>
        <pc:picChg chg="del">
          <ac:chgData name="Diana  Andrejczak" userId="11003eef-ec13-4446-82b0-4b08f4ecaaec" providerId="ADAL" clId="{B4C537C7-923D-4C89-AB13-31990AA84892}" dt="2022-04-15T22:52:05.555" v="3503" actId="478"/>
          <ac:picMkLst>
            <pc:docMk/>
            <pc:sldMk cId="2833365345" sldId="604"/>
            <ac:picMk id="5" creationId="{DF5F37CB-AEA5-4D2A-BDBA-5A4D0FA5534D}"/>
          </ac:picMkLst>
        </pc:picChg>
        <pc:picChg chg="add del mod">
          <ac:chgData name="Diana  Andrejczak" userId="11003eef-ec13-4446-82b0-4b08f4ecaaec" providerId="ADAL" clId="{B4C537C7-923D-4C89-AB13-31990AA84892}" dt="2022-04-15T22:52:37.443" v="3512" actId="1076"/>
          <ac:picMkLst>
            <pc:docMk/>
            <pc:sldMk cId="2833365345" sldId="604"/>
            <ac:picMk id="16" creationId="{4FCE98F3-72E0-4444-BA14-D15148EE560E}"/>
          </ac:picMkLst>
        </pc:picChg>
        <pc:picChg chg="del">
          <ac:chgData name="Diana  Andrejczak" userId="11003eef-ec13-4446-82b0-4b08f4ecaaec" providerId="ADAL" clId="{B4C537C7-923D-4C89-AB13-31990AA84892}" dt="2022-04-15T22:51:58.972" v="3499" actId="478"/>
          <ac:picMkLst>
            <pc:docMk/>
            <pc:sldMk cId="2833365345" sldId="604"/>
            <ac:picMk id="19" creationId="{86891836-D162-4860-B84C-F34F70C5A801}"/>
          </ac:picMkLst>
        </pc:picChg>
        <pc:picChg chg="del">
          <ac:chgData name="Diana  Andrejczak" userId="11003eef-ec13-4446-82b0-4b08f4ecaaec" providerId="ADAL" clId="{B4C537C7-923D-4C89-AB13-31990AA84892}" dt="2022-04-15T22:52:07.743" v="3504" actId="478"/>
          <ac:picMkLst>
            <pc:docMk/>
            <pc:sldMk cId="2833365345" sldId="604"/>
            <ac:picMk id="20" creationId="{2893235E-6ED5-4115-9095-856522DD04C4}"/>
          </ac:picMkLst>
        </pc:picChg>
        <pc:picChg chg="del">
          <ac:chgData name="Diana  Andrejczak" userId="11003eef-ec13-4446-82b0-4b08f4ecaaec" providerId="ADAL" clId="{B4C537C7-923D-4C89-AB13-31990AA84892}" dt="2022-04-15T22:52:01.863" v="3501" actId="478"/>
          <ac:picMkLst>
            <pc:docMk/>
            <pc:sldMk cId="2833365345" sldId="604"/>
            <ac:picMk id="25" creationId="{45F64F2C-EEE9-4BC0-90BE-C9746AFEBD40}"/>
          </ac:picMkLst>
        </pc:picChg>
        <pc:picChg chg="del">
          <ac:chgData name="Diana  Andrejczak" userId="11003eef-ec13-4446-82b0-4b08f4ecaaec" providerId="ADAL" clId="{B4C537C7-923D-4C89-AB13-31990AA84892}" dt="2022-04-15T22:52:19.622" v="3509" actId="478"/>
          <ac:picMkLst>
            <pc:docMk/>
            <pc:sldMk cId="2833365345" sldId="604"/>
            <ac:picMk id="15362" creationId="{EBB63FC2-1D70-4908-9EDD-D704787679EE}"/>
          </ac:picMkLst>
        </pc:picChg>
        <pc:picChg chg="del">
          <ac:chgData name="Diana  Andrejczak" userId="11003eef-ec13-4446-82b0-4b08f4ecaaec" providerId="ADAL" clId="{B4C537C7-923D-4C89-AB13-31990AA84892}" dt="2022-04-15T22:52:09.332" v="3505" actId="478"/>
          <ac:picMkLst>
            <pc:docMk/>
            <pc:sldMk cId="2833365345" sldId="604"/>
            <ac:picMk id="15364" creationId="{16C741FC-FAAB-4DFF-BED1-596A1B952780}"/>
          </ac:picMkLst>
        </pc:picChg>
        <pc:picChg chg="del">
          <ac:chgData name="Diana  Andrejczak" userId="11003eef-ec13-4446-82b0-4b08f4ecaaec" providerId="ADAL" clId="{B4C537C7-923D-4C89-AB13-31990AA84892}" dt="2022-04-15T22:52:04.098" v="3502" actId="478"/>
          <ac:picMkLst>
            <pc:docMk/>
            <pc:sldMk cId="2833365345" sldId="604"/>
            <ac:picMk id="15366" creationId="{5F28C5B3-A69F-41E4-A89C-DF287D7D3974}"/>
          </ac:picMkLst>
        </pc:picChg>
      </pc:sldChg>
      <pc:sldChg chg="addSp modSp new del modAnim">
        <pc:chgData name="Diana  Andrejczak" userId="11003eef-ec13-4446-82b0-4b08f4ecaaec" providerId="ADAL" clId="{B4C537C7-923D-4C89-AB13-31990AA84892}" dt="2022-04-15T22:30:31.707" v="2862" actId="47"/>
        <pc:sldMkLst>
          <pc:docMk/>
          <pc:sldMk cId="2120546143" sldId="605"/>
        </pc:sldMkLst>
        <pc:picChg chg="add mod">
          <ac:chgData name="Diana  Andrejczak" userId="11003eef-ec13-4446-82b0-4b08f4ecaaec" providerId="ADAL" clId="{B4C537C7-923D-4C89-AB13-31990AA84892}" dt="2022-04-15T22:19:27.168" v="2746"/>
          <ac:picMkLst>
            <pc:docMk/>
            <pc:sldMk cId="2120546143" sldId="605"/>
            <ac:picMk id="2" creationId="{374D453F-8DC0-4F10-A610-229C2F6B616E}"/>
          </ac:picMkLst>
        </pc:picChg>
      </pc:sldChg>
      <pc:sldChg chg="addSp modSp add del mod">
        <pc:chgData name="Diana  Andrejczak" userId="11003eef-ec13-4446-82b0-4b08f4ecaaec" providerId="ADAL" clId="{B4C537C7-923D-4C89-AB13-31990AA84892}" dt="2022-04-17T21:46:19.152" v="8675" actId="47"/>
        <pc:sldMkLst>
          <pc:docMk/>
          <pc:sldMk cId="2816415132" sldId="606"/>
        </pc:sldMkLst>
        <pc:spChg chg="add mod">
          <ac:chgData name="Diana  Andrejczak" userId="11003eef-ec13-4446-82b0-4b08f4ecaaec" providerId="ADAL" clId="{B4C537C7-923D-4C89-AB13-31990AA84892}" dt="2022-04-15T22:35:25.793" v="2916" actId="14100"/>
          <ac:spMkLst>
            <pc:docMk/>
            <pc:sldMk cId="2816415132" sldId="606"/>
            <ac:spMk id="2" creationId="{AEF4A80C-A77D-465A-9BFF-ADCA5B208CDA}"/>
          </ac:spMkLst>
        </pc:spChg>
        <pc:picChg chg="mod">
          <ac:chgData name="Diana  Andrejczak" userId="11003eef-ec13-4446-82b0-4b08f4ecaaec" providerId="ADAL" clId="{B4C537C7-923D-4C89-AB13-31990AA84892}" dt="2022-04-15T22:33:09.463" v="2887" actId="14100"/>
          <ac:picMkLst>
            <pc:docMk/>
            <pc:sldMk cId="2816415132" sldId="606"/>
            <ac:picMk id="8" creationId="{00000000-0000-0000-0000-000000000000}"/>
          </ac:picMkLst>
        </pc:picChg>
        <pc:picChg chg="add mod ord">
          <ac:chgData name="Diana  Andrejczak" userId="11003eef-ec13-4446-82b0-4b08f4ecaaec" providerId="ADAL" clId="{B4C537C7-923D-4C89-AB13-31990AA84892}" dt="2022-04-15T22:32:43.603" v="2882" actId="167"/>
          <ac:picMkLst>
            <pc:docMk/>
            <pc:sldMk cId="2816415132" sldId="606"/>
            <ac:picMk id="9" creationId="{D3BC34ED-10CA-4767-A8DB-D950AE9B8749}"/>
          </ac:picMkLst>
        </pc:picChg>
        <pc:picChg chg="mod modCrop">
          <ac:chgData name="Diana  Andrejczak" userId="11003eef-ec13-4446-82b0-4b08f4ecaaec" providerId="ADAL" clId="{B4C537C7-923D-4C89-AB13-31990AA84892}" dt="2022-04-15T22:34:54.266" v="2904" actId="732"/>
          <ac:picMkLst>
            <pc:docMk/>
            <pc:sldMk cId="2816415132" sldId="606"/>
            <ac:picMk id="34818" creationId="{00000000-0000-0000-0000-000000000000}"/>
          </ac:picMkLst>
        </pc:picChg>
        <pc:picChg chg="mod modCrop">
          <ac:chgData name="Diana  Andrejczak" userId="11003eef-ec13-4446-82b0-4b08f4ecaaec" providerId="ADAL" clId="{B4C537C7-923D-4C89-AB13-31990AA84892}" dt="2022-04-15T22:35:11.600" v="2907" actId="14100"/>
          <ac:picMkLst>
            <pc:docMk/>
            <pc:sldMk cId="2816415132" sldId="606"/>
            <ac:picMk id="34819" creationId="{00000000-0000-0000-0000-000000000000}"/>
          </ac:picMkLst>
        </pc:picChg>
        <pc:picChg chg="mod modCrop">
          <ac:chgData name="Diana  Andrejczak" userId="11003eef-ec13-4446-82b0-4b08f4ecaaec" providerId="ADAL" clId="{B4C537C7-923D-4C89-AB13-31990AA84892}" dt="2022-04-15T22:33:44.469" v="2895" actId="732"/>
          <ac:picMkLst>
            <pc:docMk/>
            <pc:sldMk cId="2816415132" sldId="606"/>
            <ac:picMk id="34820" creationId="{00000000-0000-0000-0000-000000000000}"/>
          </ac:picMkLst>
        </pc:picChg>
        <pc:picChg chg="mod modCrop">
          <ac:chgData name="Diana  Andrejczak" userId="11003eef-ec13-4446-82b0-4b08f4ecaaec" providerId="ADAL" clId="{B4C537C7-923D-4C89-AB13-31990AA84892}" dt="2022-04-15T22:33:32.604" v="2892" actId="732"/>
          <ac:picMkLst>
            <pc:docMk/>
            <pc:sldMk cId="2816415132" sldId="606"/>
            <ac:picMk id="34822" creationId="{00000000-0000-0000-0000-000000000000}"/>
          </ac:picMkLst>
        </pc:picChg>
        <pc:picChg chg="mod modCrop">
          <ac:chgData name="Diana  Andrejczak" userId="11003eef-ec13-4446-82b0-4b08f4ecaaec" providerId="ADAL" clId="{B4C537C7-923D-4C89-AB13-31990AA84892}" dt="2022-04-15T22:34:39.550" v="2903" actId="732"/>
          <ac:picMkLst>
            <pc:docMk/>
            <pc:sldMk cId="2816415132" sldId="606"/>
            <ac:picMk id="34823" creationId="{00000000-0000-0000-0000-000000000000}"/>
          </ac:picMkLst>
        </pc:picChg>
      </pc:sldChg>
      <pc:sldChg chg="addSp delSp modSp add del mod delAnim modNotesTx">
        <pc:chgData name="Diana  Andrejczak" userId="11003eef-ec13-4446-82b0-4b08f4ecaaec" providerId="ADAL" clId="{B4C537C7-923D-4C89-AB13-31990AA84892}" dt="2022-04-17T21:46:22.462" v="8676" actId="47"/>
        <pc:sldMkLst>
          <pc:docMk/>
          <pc:sldMk cId="4169841451" sldId="607"/>
        </pc:sldMkLst>
        <pc:spChg chg="mod">
          <ac:chgData name="Diana  Andrejczak" userId="11003eef-ec13-4446-82b0-4b08f4ecaaec" providerId="ADAL" clId="{B4C537C7-923D-4C89-AB13-31990AA84892}" dt="2022-04-15T22:42:15.370" v="2992" actId="1076"/>
          <ac:spMkLst>
            <pc:docMk/>
            <pc:sldMk cId="4169841451" sldId="607"/>
            <ac:spMk id="2" creationId="{AEF4A80C-A77D-465A-9BFF-ADCA5B208CDA}"/>
          </ac:spMkLst>
        </pc:spChg>
        <pc:spChg chg="add mod">
          <ac:chgData name="Diana  Andrejczak" userId="11003eef-ec13-4446-82b0-4b08f4ecaaec" providerId="ADAL" clId="{B4C537C7-923D-4C89-AB13-31990AA84892}" dt="2022-04-15T22:37:04.204" v="2966" actId="20577"/>
          <ac:spMkLst>
            <pc:docMk/>
            <pc:sldMk cId="4169841451" sldId="607"/>
            <ac:spMk id="11" creationId="{35DCF600-0C2A-495A-A77D-DD5CB9CD20C5}"/>
          </ac:spMkLst>
        </pc:spChg>
        <pc:picChg chg="del">
          <ac:chgData name="Diana  Andrejczak" userId="11003eef-ec13-4446-82b0-4b08f4ecaaec" providerId="ADAL" clId="{B4C537C7-923D-4C89-AB13-31990AA84892}" dt="2022-04-15T22:35:40.531" v="2921" actId="478"/>
          <ac:picMkLst>
            <pc:docMk/>
            <pc:sldMk cId="4169841451" sldId="607"/>
            <ac:picMk id="8" creationId="{00000000-0000-0000-0000-000000000000}"/>
          </ac:picMkLst>
        </pc:picChg>
        <pc:picChg chg="mod">
          <ac:chgData name="Diana  Andrejczak" userId="11003eef-ec13-4446-82b0-4b08f4ecaaec" providerId="ADAL" clId="{B4C537C7-923D-4C89-AB13-31990AA84892}" dt="2022-04-15T22:37:31.722" v="2972" actId="1076"/>
          <ac:picMkLst>
            <pc:docMk/>
            <pc:sldMk cId="4169841451" sldId="607"/>
            <ac:picMk id="9" creationId="{D3BC34ED-10CA-4767-A8DB-D950AE9B8749}"/>
          </ac:picMkLst>
        </pc:picChg>
        <pc:picChg chg="add mod">
          <ac:chgData name="Diana  Andrejczak" userId="11003eef-ec13-4446-82b0-4b08f4ecaaec" providerId="ADAL" clId="{B4C537C7-923D-4C89-AB13-31990AA84892}" dt="2022-04-15T22:42:51.655" v="2996" actId="1076"/>
          <ac:picMkLst>
            <pc:docMk/>
            <pc:sldMk cId="4169841451" sldId="607"/>
            <ac:picMk id="10" creationId="{2E4F71BF-F330-4324-BE41-A0A26FE38B30}"/>
          </ac:picMkLst>
        </pc:picChg>
        <pc:picChg chg="del">
          <ac:chgData name="Diana  Andrejczak" userId="11003eef-ec13-4446-82b0-4b08f4ecaaec" providerId="ADAL" clId="{B4C537C7-923D-4C89-AB13-31990AA84892}" dt="2022-04-15T22:35:39.291" v="2920" actId="478"/>
          <ac:picMkLst>
            <pc:docMk/>
            <pc:sldMk cId="4169841451" sldId="607"/>
            <ac:picMk id="34818" creationId="{00000000-0000-0000-0000-000000000000}"/>
          </ac:picMkLst>
        </pc:picChg>
        <pc:picChg chg="del">
          <ac:chgData name="Diana  Andrejczak" userId="11003eef-ec13-4446-82b0-4b08f4ecaaec" providerId="ADAL" clId="{B4C537C7-923D-4C89-AB13-31990AA84892}" dt="2022-04-15T22:35:36.623" v="2918" actId="478"/>
          <ac:picMkLst>
            <pc:docMk/>
            <pc:sldMk cId="4169841451" sldId="607"/>
            <ac:picMk id="34819" creationId="{00000000-0000-0000-0000-000000000000}"/>
          </ac:picMkLst>
        </pc:picChg>
        <pc:picChg chg="del">
          <ac:chgData name="Diana  Andrejczak" userId="11003eef-ec13-4446-82b0-4b08f4ecaaec" providerId="ADAL" clId="{B4C537C7-923D-4C89-AB13-31990AA84892}" dt="2022-04-15T22:35:37.877" v="2919" actId="478"/>
          <ac:picMkLst>
            <pc:docMk/>
            <pc:sldMk cId="4169841451" sldId="607"/>
            <ac:picMk id="34820" creationId="{00000000-0000-0000-0000-000000000000}"/>
          </ac:picMkLst>
        </pc:picChg>
        <pc:picChg chg="del">
          <ac:chgData name="Diana  Andrejczak" userId="11003eef-ec13-4446-82b0-4b08f4ecaaec" providerId="ADAL" clId="{B4C537C7-923D-4C89-AB13-31990AA84892}" dt="2022-04-15T22:35:41.866" v="2922" actId="478"/>
          <ac:picMkLst>
            <pc:docMk/>
            <pc:sldMk cId="4169841451" sldId="607"/>
            <ac:picMk id="34822" creationId="{00000000-0000-0000-0000-000000000000}"/>
          </ac:picMkLst>
        </pc:picChg>
        <pc:picChg chg="del">
          <ac:chgData name="Diana  Andrejczak" userId="11003eef-ec13-4446-82b0-4b08f4ecaaec" providerId="ADAL" clId="{B4C537C7-923D-4C89-AB13-31990AA84892}" dt="2022-04-15T22:35:43.354" v="2923" actId="478"/>
          <ac:picMkLst>
            <pc:docMk/>
            <pc:sldMk cId="4169841451" sldId="607"/>
            <ac:picMk id="34823" creationId="{00000000-0000-0000-0000-000000000000}"/>
          </ac:picMkLst>
        </pc:picChg>
        <pc:cxnChg chg="add mod">
          <ac:chgData name="Diana  Andrejczak" userId="11003eef-ec13-4446-82b0-4b08f4ecaaec" providerId="ADAL" clId="{B4C537C7-923D-4C89-AB13-31990AA84892}" dt="2022-04-15T22:37:22.210" v="2969" actId="1076"/>
          <ac:cxnSpMkLst>
            <pc:docMk/>
            <pc:sldMk cId="4169841451" sldId="607"/>
            <ac:cxnSpMk id="12" creationId="{7EE037CF-3537-4226-BE52-021A8B0B970C}"/>
          </ac:cxnSpMkLst>
        </pc:cxnChg>
      </pc:sldChg>
      <pc:sldChg chg="add del ord modNotesTx">
        <pc:chgData name="Diana  Andrejczak" userId="11003eef-ec13-4446-82b0-4b08f4ecaaec" providerId="ADAL" clId="{B4C537C7-923D-4C89-AB13-31990AA84892}" dt="2022-04-15T23:03:49.922" v="3902" actId="47"/>
        <pc:sldMkLst>
          <pc:docMk/>
          <pc:sldMk cId="360842598" sldId="608"/>
        </pc:sldMkLst>
      </pc:sldChg>
      <pc:sldChg chg="addSp delSp modSp new mod ord setBg modNotesTx">
        <pc:chgData name="Diana  Andrejczak" userId="11003eef-ec13-4446-82b0-4b08f4ecaaec" providerId="ADAL" clId="{B4C537C7-923D-4C89-AB13-31990AA84892}" dt="2022-04-18T23:07:00.581" v="15845" actId="20577"/>
        <pc:sldMkLst>
          <pc:docMk/>
          <pc:sldMk cId="2553753486" sldId="608"/>
        </pc:sldMkLst>
        <pc:spChg chg="del mod ord">
          <ac:chgData name="Diana  Andrejczak" userId="11003eef-ec13-4446-82b0-4b08f4ecaaec" providerId="ADAL" clId="{B4C537C7-923D-4C89-AB13-31990AA84892}" dt="2022-04-17T22:56:33.894" v="10188" actId="478"/>
          <ac:spMkLst>
            <pc:docMk/>
            <pc:sldMk cId="2553753486" sldId="608"/>
            <ac:spMk id="2" creationId="{A396ED67-C72A-4129-95A0-E06AC797C154}"/>
          </ac:spMkLst>
        </pc:spChg>
        <pc:spChg chg="add del mod">
          <ac:chgData name="Diana  Andrejczak" userId="11003eef-ec13-4446-82b0-4b08f4ecaaec" providerId="ADAL" clId="{B4C537C7-923D-4C89-AB13-31990AA84892}" dt="2022-04-17T22:56:44.255" v="10190" actId="478"/>
          <ac:spMkLst>
            <pc:docMk/>
            <pc:sldMk cId="2553753486" sldId="608"/>
            <ac:spMk id="7" creationId="{0C509394-1D0B-41DC-9E1C-9030B1F76ED4}"/>
          </ac:spMkLst>
        </pc:spChg>
        <pc:spChg chg="add mod">
          <ac:chgData name="Diana  Andrejczak" userId="11003eef-ec13-4446-82b0-4b08f4ecaaec" providerId="ADAL" clId="{B4C537C7-923D-4C89-AB13-31990AA84892}" dt="2022-04-17T23:00:02.831" v="10270" actId="255"/>
          <ac:spMkLst>
            <pc:docMk/>
            <pc:sldMk cId="2553753486" sldId="608"/>
            <ac:spMk id="9" creationId="{5A97EBFD-3E5F-4630-9D3C-F5B9A78E44E3}"/>
          </ac:spMkLst>
        </pc:spChg>
        <pc:spChg chg="add del">
          <ac:chgData name="Diana  Andrejczak" userId="11003eef-ec13-4446-82b0-4b08f4ecaaec" providerId="ADAL" clId="{B4C537C7-923D-4C89-AB13-31990AA84892}" dt="2022-04-16T16:26:37.638" v="4602" actId="26606"/>
          <ac:spMkLst>
            <pc:docMk/>
            <pc:sldMk cId="2553753486" sldId="608"/>
            <ac:spMk id="13" creationId="{B497CCB5-5FC2-473C-AFCC-2430CEF1DF71}"/>
          </ac:spMkLst>
        </pc:spChg>
        <pc:spChg chg="add del">
          <ac:chgData name="Diana  Andrejczak" userId="11003eef-ec13-4446-82b0-4b08f4ecaaec" providerId="ADAL" clId="{B4C537C7-923D-4C89-AB13-31990AA84892}" dt="2022-04-16T16:26:37.638" v="4602" actId="26606"/>
          <ac:spMkLst>
            <pc:docMk/>
            <pc:sldMk cId="2553753486" sldId="608"/>
            <ac:spMk id="15" creationId="{599C8C75-BFDF-44E7-A028-EEB5EDD58817}"/>
          </ac:spMkLst>
        </pc:spChg>
        <pc:spChg chg="add mod">
          <ac:chgData name="Diana  Andrejczak" userId="11003eef-ec13-4446-82b0-4b08f4ecaaec" providerId="ADAL" clId="{B4C537C7-923D-4C89-AB13-31990AA84892}" dt="2022-04-17T23:01:45.445" v="10309" actId="255"/>
          <ac:spMkLst>
            <pc:docMk/>
            <pc:sldMk cId="2553753486" sldId="608"/>
            <ac:spMk id="15" creationId="{9F482541-2930-410D-8615-5BE9C4E54607}"/>
          </ac:spMkLst>
        </pc:spChg>
        <pc:spChg chg="add">
          <ac:chgData name="Diana  Andrejczak" userId="11003eef-ec13-4446-82b0-4b08f4ecaaec" providerId="ADAL" clId="{B4C537C7-923D-4C89-AB13-31990AA84892}" dt="2022-04-17T22:58:39.385" v="10248" actId="26606"/>
          <ac:spMkLst>
            <pc:docMk/>
            <pc:sldMk cId="2553753486" sldId="608"/>
            <ac:spMk id="17" creationId="{022BDE4A-8A20-4A69-9C5A-581C82036A4D}"/>
          </ac:spMkLst>
        </pc:spChg>
        <pc:picChg chg="add del mod">
          <ac:chgData name="Diana  Andrejczak" userId="11003eef-ec13-4446-82b0-4b08f4ecaaec" providerId="ADAL" clId="{B4C537C7-923D-4C89-AB13-31990AA84892}" dt="2022-04-17T22:56:28.003" v="10185" actId="478"/>
          <ac:picMkLst>
            <pc:docMk/>
            <pc:sldMk cId="2553753486" sldId="608"/>
            <ac:picMk id="3" creationId="{65ED701E-8145-4EDF-AC31-1003B09B07F4}"/>
          </ac:picMkLst>
        </pc:picChg>
        <pc:picChg chg="add del mod">
          <ac:chgData name="Diana  Andrejczak" userId="11003eef-ec13-4446-82b0-4b08f4ecaaec" providerId="ADAL" clId="{B4C537C7-923D-4C89-AB13-31990AA84892}" dt="2022-04-17T22:56:26.717" v="10184" actId="478"/>
          <ac:picMkLst>
            <pc:docMk/>
            <pc:sldMk cId="2553753486" sldId="608"/>
            <ac:picMk id="4" creationId="{34D98084-457D-4C6C-96D1-5F6F37D502A8}"/>
          </ac:picMkLst>
        </pc:picChg>
        <pc:picChg chg="add del mod">
          <ac:chgData name="Diana  Andrejczak" userId="11003eef-ec13-4446-82b0-4b08f4ecaaec" providerId="ADAL" clId="{B4C537C7-923D-4C89-AB13-31990AA84892}" dt="2022-04-16T16:21:22.800" v="4520" actId="478"/>
          <ac:picMkLst>
            <pc:docMk/>
            <pc:sldMk cId="2553753486" sldId="608"/>
            <ac:picMk id="5" creationId="{CBCF595F-650F-4516-A4F0-ABF8513B9097}"/>
          </ac:picMkLst>
        </pc:picChg>
        <pc:picChg chg="add del mod ord">
          <ac:chgData name="Diana  Andrejczak" userId="11003eef-ec13-4446-82b0-4b08f4ecaaec" providerId="ADAL" clId="{B4C537C7-923D-4C89-AB13-31990AA84892}" dt="2022-04-17T22:56:29.553" v="10186" actId="478"/>
          <ac:picMkLst>
            <pc:docMk/>
            <pc:sldMk cId="2553753486" sldId="608"/>
            <ac:picMk id="6" creationId="{F15F0F34-66AA-4126-B1E3-1A08FE8BA7D8}"/>
          </ac:picMkLst>
        </pc:picChg>
        <pc:picChg chg="add del mod ord">
          <ac:chgData name="Diana  Andrejczak" userId="11003eef-ec13-4446-82b0-4b08f4ecaaec" providerId="ADAL" clId="{B4C537C7-923D-4C89-AB13-31990AA84892}" dt="2022-04-16T16:27:01.140" v="4607" actId="478"/>
          <ac:picMkLst>
            <pc:docMk/>
            <pc:sldMk cId="2553753486" sldId="608"/>
            <ac:picMk id="8" creationId="{AEC4A4D7-4E4E-4955-B83C-67300766DFDE}"/>
          </ac:picMkLst>
        </pc:picChg>
        <pc:picChg chg="add mod">
          <ac:chgData name="Diana  Andrejczak" userId="11003eef-ec13-4446-82b0-4b08f4ecaaec" providerId="ADAL" clId="{B4C537C7-923D-4C89-AB13-31990AA84892}" dt="2022-04-17T23:01:38.399" v="10308" actId="1036"/>
          <ac:picMkLst>
            <pc:docMk/>
            <pc:sldMk cId="2553753486" sldId="608"/>
            <ac:picMk id="10" creationId="{B5395BAB-01C3-4AA5-BB2E-B35CD334541E}"/>
          </ac:picMkLst>
        </pc:picChg>
        <pc:picChg chg="add del mod">
          <ac:chgData name="Diana  Andrejczak" userId="11003eef-ec13-4446-82b0-4b08f4ecaaec" providerId="ADAL" clId="{B4C537C7-923D-4C89-AB13-31990AA84892}" dt="2022-04-17T22:56:30.739" v="10187" actId="478"/>
          <ac:picMkLst>
            <pc:docMk/>
            <pc:sldMk cId="2553753486" sldId="608"/>
            <ac:picMk id="11" creationId="{A0548A1E-6AC3-493F-98EF-D002DD5BE740}"/>
          </ac:picMkLst>
        </pc:picChg>
        <pc:picChg chg="add mod">
          <ac:chgData name="Diana  Andrejczak" userId="11003eef-ec13-4446-82b0-4b08f4ecaaec" providerId="ADAL" clId="{B4C537C7-923D-4C89-AB13-31990AA84892}" dt="2022-04-17T23:01:38.399" v="10308" actId="1036"/>
          <ac:picMkLst>
            <pc:docMk/>
            <pc:sldMk cId="2553753486" sldId="608"/>
            <ac:picMk id="12" creationId="{0F7C4A35-FA9E-4ADB-B00F-07C884D8941E}"/>
          </ac:picMkLst>
        </pc:picChg>
        <pc:picChg chg="add del mod ord">
          <ac:chgData name="Diana  Andrejczak" userId="11003eef-ec13-4446-82b0-4b08f4ecaaec" providerId="ADAL" clId="{B4C537C7-923D-4C89-AB13-31990AA84892}" dt="2022-04-17T23:01:13.022" v="10296" actId="1076"/>
          <ac:picMkLst>
            <pc:docMk/>
            <pc:sldMk cId="2553753486" sldId="608"/>
            <ac:picMk id="13" creationId="{A2381035-D1D5-4A02-99D7-D18B636105B0}"/>
          </ac:picMkLst>
        </pc:picChg>
        <pc:cxnChg chg="add mod">
          <ac:chgData name="Diana  Andrejczak" userId="11003eef-ec13-4446-82b0-4b08f4ecaaec" providerId="ADAL" clId="{B4C537C7-923D-4C89-AB13-31990AA84892}" dt="2022-04-17T23:00:08.359" v="10271"/>
          <ac:cxnSpMkLst>
            <pc:docMk/>
            <pc:sldMk cId="2553753486" sldId="608"/>
            <ac:cxnSpMk id="14" creationId="{B966A0F2-0CA5-4815-A1B0-25B7BD8A91A5}"/>
          </ac:cxnSpMkLst>
        </pc:cxnChg>
      </pc:sldChg>
      <pc:sldChg chg="add del">
        <pc:chgData name="Diana  Andrejczak" userId="11003eef-ec13-4446-82b0-4b08f4ecaaec" providerId="ADAL" clId="{B4C537C7-923D-4C89-AB13-31990AA84892}" dt="2022-04-15T22:54:39.562" v="3639" actId="47"/>
        <pc:sldMkLst>
          <pc:docMk/>
          <pc:sldMk cId="2651458654" sldId="608"/>
        </pc:sldMkLst>
      </pc:sldChg>
      <pc:sldChg chg="addSp delSp modSp new del mod setBg modNotesTx">
        <pc:chgData name="Diana  Andrejczak" userId="11003eef-ec13-4446-82b0-4b08f4ecaaec" providerId="ADAL" clId="{B4C537C7-923D-4C89-AB13-31990AA84892}" dt="2022-04-17T23:09:25.723" v="10606" actId="47"/>
        <pc:sldMkLst>
          <pc:docMk/>
          <pc:sldMk cId="2804677773" sldId="609"/>
        </pc:sldMkLst>
        <pc:spChg chg="add del">
          <ac:chgData name="Diana  Andrejczak" userId="11003eef-ec13-4446-82b0-4b08f4ecaaec" providerId="ADAL" clId="{B4C537C7-923D-4C89-AB13-31990AA84892}" dt="2022-04-16T16:43:16.902" v="5016" actId="26606"/>
          <ac:spMkLst>
            <pc:docMk/>
            <pc:sldMk cId="2804677773" sldId="609"/>
            <ac:spMk id="10" creationId="{BF494AE6-A88C-448B-B1B7-80259E6F4FE0}"/>
          </ac:spMkLst>
        </pc:spChg>
        <pc:spChg chg="add mod">
          <ac:chgData name="Diana  Andrejczak" userId="11003eef-ec13-4446-82b0-4b08f4ecaaec" providerId="ADAL" clId="{B4C537C7-923D-4C89-AB13-31990AA84892}" dt="2022-04-16T17:36:39.925" v="6398" actId="113"/>
          <ac:spMkLst>
            <pc:docMk/>
            <pc:sldMk cId="2804677773" sldId="609"/>
            <ac:spMk id="11" creationId="{F9DBB937-90A7-428E-A329-1506ECE3AC9C}"/>
          </ac:spMkLst>
        </pc:spChg>
        <pc:spChg chg="add del">
          <ac:chgData name="Diana  Andrejczak" userId="11003eef-ec13-4446-82b0-4b08f4ecaaec" providerId="ADAL" clId="{B4C537C7-923D-4C89-AB13-31990AA84892}" dt="2022-04-16T16:45:12.072" v="5051" actId="26606"/>
          <ac:spMkLst>
            <pc:docMk/>
            <pc:sldMk cId="2804677773" sldId="609"/>
            <ac:spMk id="15" creationId="{6742736B-1326-450B-9240-348937388E6A}"/>
          </ac:spMkLst>
        </pc:spChg>
        <pc:spChg chg="add del">
          <ac:chgData name="Diana  Andrejczak" userId="11003eef-ec13-4446-82b0-4b08f4ecaaec" providerId="ADAL" clId="{B4C537C7-923D-4C89-AB13-31990AA84892}" dt="2022-04-16T16:46:36.415" v="5069" actId="26606"/>
          <ac:spMkLst>
            <pc:docMk/>
            <pc:sldMk cId="2804677773" sldId="609"/>
            <ac:spMk id="20" creationId="{BF494AE6-A88C-448B-B1B7-80259E6F4FE0}"/>
          </ac:spMkLst>
        </pc:spChg>
        <pc:spChg chg="add">
          <ac:chgData name="Diana  Andrejczak" userId="11003eef-ec13-4446-82b0-4b08f4ecaaec" providerId="ADAL" clId="{B4C537C7-923D-4C89-AB13-31990AA84892}" dt="2022-04-16T16:46:36.415" v="5069" actId="26606"/>
          <ac:spMkLst>
            <pc:docMk/>
            <pc:sldMk cId="2804677773" sldId="609"/>
            <ac:spMk id="25" creationId="{42A4FC2C-047E-45A5-965D-8E1E3BF09BC6}"/>
          </ac:spMkLst>
        </pc:spChg>
        <pc:picChg chg="add mod ord modCrop">
          <ac:chgData name="Diana  Andrejczak" userId="11003eef-ec13-4446-82b0-4b08f4ecaaec" providerId="ADAL" clId="{B4C537C7-923D-4C89-AB13-31990AA84892}" dt="2022-04-16T16:49:44.064" v="5100" actId="1076"/>
          <ac:picMkLst>
            <pc:docMk/>
            <pc:sldMk cId="2804677773" sldId="609"/>
            <ac:picMk id="2" creationId="{11AA9753-BAFD-422E-BB53-D323D98D6DAA}"/>
          </ac:picMkLst>
        </pc:picChg>
        <pc:picChg chg="add mod ord">
          <ac:chgData name="Diana  Andrejczak" userId="11003eef-ec13-4446-82b0-4b08f4ecaaec" providerId="ADAL" clId="{B4C537C7-923D-4C89-AB13-31990AA84892}" dt="2022-04-16T16:49:52.433" v="5101" actId="732"/>
          <ac:picMkLst>
            <pc:docMk/>
            <pc:sldMk cId="2804677773" sldId="609"/>
            <ac:picMk id="3" creationId="{DCA836C2-2D7E-4098-B18D-796C45527516}"/>
          </ac:picMkLst>
        </pc:picChg>
        <pc:picChg chg="add del mod ord">
          <ac:chgData name="Diana  Andrejczak" userId="11003eef-ec13-4446-82b0-4b08f4ecaaec" providerId="ADAL" clId="{B4C537C7-923D-4C89-AB13-31990AA84892}" dt="2022-04-16T16:46:29.382" v="5068" actId="478"/>
          <ac:picMkLst>
            <pc:docMk/>
            <pc:sldMk cId="2804677773" sldId="609"/>
            <ac:picMk id="4" creationId="{B045C4BA-7070-4652-BCD3-82AB8FB1A31B}"/>
          </ac:picMkLst>
        </pc:picChg>
        <pc:picChg chg="add mod ord">
          <ac:chgData name="Diana  Andrejczak" userId="11003eef-ec13-4446-82b0-4b08f4ecaaec" providerId="ADAL" clId="{B4C537C7-923D-4C89-AB13-31990AA84892}" dt="2022-04-16T16:52:19.385" v="5156" actId="1076"/>
          <ac:picMkLst>
            <pc:docMk/>
            <pc:sldMk cId="2804677773" sldId="609"/>
            <ac:picMk id="5" creationId="{1B6D24FB-989B-4412-88AF-5C1C7188831A}"/>
          </ac:picMkLst>
        </pc:picChg>
      </pc:sldChg>
      <pc:sldChg chg="addSp delSp modSp new mod setBg modNotesTx">
        <pc:chgData name="Diana  Andrejczak" userId="11003eef-ec13-4446-82b0-4b08f4ecaaec" providerId="ADAL" clId="{B4C537C7-923D-4C89-AB13-31990AA84892}" dt="2022-04-18T23:12:19.288" v="16423" actId="20577"/>
        <pc:sldMkLst>
          <pc:docMk/>
          <pc:sldMk cId="698604939" sldId="610"/>
        </pc:sldMkLst>
        <pc:spChg chg="del">
          <ac:chgData name="Diana  Andrejczak" userId="11003eef-ec13-4446-82b0-4b08f4ecaaec" providerId="ADAL" clId="{B4C537C7-923D-4C89-AB13-31990AA84892}" dt="2022-04-16T16:57:25.970" v="5479" actId="478"/>
          <ac:spMkLst>
            <pc:docMk/>
            <pc:sldMk cId="698604939" sldId="610"/>
            <ac:spMk id="2" creationId="{D28FD651-3AD5-4239-B890-2430ED448459}"/>
          </ac:spMkLst>
        </pc:spChg>
        <pc:spChg chg="add del mod">
          <ac:chgData name="Diana  Andrejczak" userId="11003eef-ec13-4446-82b0-4b08f4ecaaec" providerId="ADAL" clId="{B4C537C7-923D-4C89-AB13-31990AA84892}" dt="2022-04-17T15:30:38.540" v="7041" actId="478"/>
          <ac:spMkLst>
            <pc:docMk/>
            <pc:sldMk cId="698604939" sldId="610"/>
            <ac:spMk id="4" creationId="{0BCAC6CF-A35B-4D3C-8E44-95F1F01A600A}"/>
          </ac:spMkLst>
        </pc:spChg>
        <pc:spChg chg="add">
          <ac:chgData name="Diana  Andrejczak" userId="11003eef-ec13-4446-82b0-4b08f4ecaaec" providerId="ADAL" clId="{B4C537C7-923D-4C89-AB13-31990AA84892}" dt="2022-04-16T17:19:58.792" v="6080" actId="26606"/>
          <ac:spMkLst>
            <pc:docMk/>
            <pc:sldMk cId="698604939" sldId="610"/>
            <ac:spMk id="9" creationId="{955A2079-FA98-4876-80F0-72364A7D2EA4}"/>
          </ac:spMkLst>
        </pc:spChg>
        <pc:spChg chg="add mod topLvl">
          <ac:chgData name="Diana  Andrejczak" userId="11003eef-ec13-4446-82b0-4b08f4ecaaec" providerId="ADAL" clId="{B4C537C7-923D-4C89-AB13-31990AA84892}" dt="2022-04-16T17:40:44.749" v="6550" actId="207"/>
          <ac:spMkLst>
            <pc:docMk/>
            <pc:sldMk cId="698604939" sldId="610"/>
            <ac:spMk id="20" creationId="{0C59F4A7-B25E-4B39-A2C8-AF8FC94BC395}"/>
          </ac:spMkLst>
        </pc:spChg>
        <pc:spChg chg="add del mod topLvl">
          <ac:chgData name="Diana  Andrejczak" userId="11003eef-ec13-4446-82b0-4b08f4ecaaec" providerId="ADAL" clId="{B4C537C7-923D-4C89-AB13-31990AA84892}" dt="2022-04-16T17:40:44.749" v="6550" actId="207"/>
          <ac:spMkLst>
            <pc:docMk/>
            <pc:sldMk cId="698604939" sldId="610"/>
            <ac:spMk id="21" creationId="{E4741296-55DC-4095-8231-9164A9269478}"/>
          </ac:spMkLst>
        </pc:spChg>
        <pc:spChg chg="add del mod">
          <ac:chgData name="Diana  Andrejczak" userId="11003eef-ec13-4446-82b0-4b08f4ecaaec" providerId="ADAL" clId="{B4C537C7-923D-4C89-AB13-31990AA84892}" dt="2022-04-16T17:33:01.643" v="6336" actId="478"/>
          <ac:spMkLst>
            <pc:docMk/>
            <pc:sldMk cId="698604939" sldId="610"/>
            <ac:spMk id="26" creationId="{F0492B9B-4EA5-4376-BF2B-2457F831110E}"/>
          </ac:spMkLst>
        </pc:spChg>
        <pc:spChg chg="add del mod">
          <ac:chgData name="Diana  Andrejczak" userId="11003eef-ec13-4446-82b0-4b08f4ecaaec" providerId="ADAL" clId="{B4C537C7-923D-4C89-AB13-31990AA84892}" dt="2022-04-16T17:32:58.752" v="6335" actId="478"/>
          <ac:spMkLst>
            <pc:docMk/>
            <pc:sldMk cId="698604939" sldId="610"/>
            <ac:spMk id="27" creationId="{92A0571F-3096-408D-8D91-32DE58941BF6}"/>
          </ac:spMkLst>
        </pc:spChg>
        <pc:spChg chg="add del mod">
          <ac:chgData name="Diana  Andrejczak" userId="11003eef-ec13-4446-82b0-4b08f4ecaaec" providerId="ADAL" clId="{B4C537C7-923D-4C89-AB13-31990AA84892}" dt="2022-04-17T23:10:42.646" v="10611" actId="478"/>
          <ac:spMkLst>
            <pc:docMk/>
            <pc:sldMk cId="698604939" sldId="610"/>
            <ac:spMk id="33" creationId="{B360D46F-64C9-4F04-8ECB-1EECD43814FF}"/>
          </ac:spMkLst>
        </pc:spChg>
        <pc:spChg chg="mod">
          <ac:chgData name="Diana  Andrejczak" userId="11003eef-ec13-4446-82b0-4b08f4ecaaec" providerId="ADAL" clId="{B4C537C7-923D-4C89-AB13-31990AA84892}" dt="2022-04-16T17:38:36.620" v="6470"/>
          <ac:spMkLst>
            <pc:docMk/>
            <pc:sldMk cId="698604939" sldId="610"/>
            <ac:spMk id="35" creationId="{C3E15145-650D-406E-93EF-1704A3BD5849}"/>
          </ac:spMkLst>
        </pc:spChg>
        <pc:spChg chg="mod">
          <ac:chgData name="Diana  Andrejczak" userId="11003eef-ec13-4446-82b0-4b08f4ecaaec" providerId="ADAL" clId="{B4C537C7-923D-4C89-AB13-31990AA84892}" dt="2022-04-16T17:40:24.909" v="6548" actId="255"/>
          <ac:spMkLst>
            <pc:docMk/>
            <pc:sldMk cId="698604939" sldId="610"/>
            <ac:spMk id="36" creationId="{86E658D7-976D-4A58-9CA8-CCCB3BFE0451}"/>
          </ac:spMkLst>
        </pc:spChg>
        <pc:spChg chg="add del mod">
          <ac:chgData name="Diana  Andrejczak" userId="11003eef-ec13-4446-82b0-4b08f4ecaaec" providerId="ADAL" clId="{B4C537C7-923D-4C89-AB13-31990AA84892}" dt="2022-04-17T15:30:43.684" v="7043" actId="478"/>
          <ac:spMkLst>
            <pc:docMk/>
            <pc:sldMk cId="698604939" sldId="610"/>
            <ac:spMk id="43" creationId="{37A46183-2B44-4B67-BA71-E1FA64237D52}"/>
          </ac:spMkLst>
        </pc:spChg>
        <pc:spChg chg="add mod">
          <ac:chgData name="Diana  Andrejczak" userId="11003eef-ec13-4446-82b0-4b08f4ecaaec" providerId="ADAL" clId="{B4C537C7-923D-4C89-AB13-31990AA84892}" dt="2022-04-17T15:30:39.626" v="7042"/>
          <ac:spMkLst>
            <pc:docMk/>
            <pc:sldMk cId="698604939" sldId="610"/>
            <ac:spMk id="44" creationId="{4F0B32E0-30E9-484F-B9C2-27DB77461DAF}"/>
          </ac:spMkLst>
        </pc:spChg>
        <pc:grpChg chg="add del mod">
          <ac:chgData name="Diana  Andrejczak" userId="11003eef-ec13-4446-82b0-4b08f4ecaaec" providerId="ADAL" clId="{B4C537C7-923D-4C89-AB13-31990AA84892}" dt="2022-04-16T17:40:44.749" v="6550" actId="207"/>
          <ac:grpSpMkLst>
            <pc:docMk/>
            <pc:sldMk cId="698604939" sldId="610"/>
            <ac:grpSpMk id="19" creationId="{A70574F8-5E74-4D6B-925F-E73038D2A3F8}"/>
          </ac:grpSpMkLst>
        </pc:grpChg>
        <pc:grpChg chg="add mod">
          <ac:chgData name="Diana  Andrejczak" userId="11003eef-ec13-4446-82b0-4b08f4ecaaec" providerId="ADAL" clId="{B4C537C7-923D-4C89-AB13-31990AA84892}" dt="2022-04-16T17:40:01.607" v="6546" actId="14100"/>
          <ac:grpSpMkLst>
            <pc:docMk/>
            <pc:sldMk cId="698604939" sldId="610"/>
            <ac:grpSpMk id="34" creationId="{CA0288CA-8AFE-48EA-8F8B-6F2634C9F3E2}"/>
          </ac:grpSpMkLst>
        </pc:grpChg>
        <pc:graphicFrameChg chg="add mod ord modGraphic">
          <ac:chgData name="Diana  Andrejczak" userId="11003eef-ec13-4446-82b0-4b08f4ecaaec" providerId="ADAL" clId="{B4C537C7-923D-4C89-AB13-31990AA84892}" dt="2022-04-17T23:10:55.400" v="10613" actId="1076"/>
          <ac:graphicFrameMkLst>
            <pc:docMk/>
            <pc:sldMk cId="698604939" sldId="610"/>
            <ac:graphicFrameMk id="3" creationId="{9D4C2D89-E0D7-4640-B16E-2A16FA53A02A}"/>
          </ac:graphicFrameMkLst>
        </pc:graphicFrameChg>
        <pc:picChg chg="add mod ord">
          <ac:chgData name="Diana  Andrejczak" userId="11003eef-ec13-4446-82b0-4b08f4ecaaec" providerId="ADAL" clId="{B4C537C7-923D-4C89-AB13-31990AA84892}" dt="2022-04-17T23:11:12.609" v="10616" actId="170"/>
          <ac:picMkLst>
            <pc:docMk/>
            <pc:sldMk cId="698604939" sldId="610"/>
            <ac:picMk id="16" creationId="{C0AACB5E-4288-4281-A289-094B37029540}"/>
          </ac:picMkLst>
        </pc:picChg>
        <pc:picChg chg="add del mod ord">
          <ac:chgData name="Diana  Andrejczak" userId="11003eef-ec13-4446-82b0-4b08f4ecaaec" providerId="ADAL" clId="{B4C537C7-923D-4C89-AB13-31990AA84892}" dt="2022-04-16T18:22:27.016" v="6861" actId="478"/>
          <ac:picMkLst>
            <pc:docMk/>
            <pc:sldMk cId="698604939" sldId="610"/>
            <ac:picMk id="37" creationId="{2283AC92-0791-4203-A946-CE711F5D0C58}"/>
          </ac:picMkLst>
        </pc:picChg>
        <pc:cxnChg chg="add del mod">
          <ac:chgData name="Diana  Andrejczak" userId="11003eef-ec13-4446-82b0-4b08f4ecaaec" providerId="ADAL" clId="{B4C537C7-923D-4C89-AB13-31990AA84892}" dt="2022-04-16T17:07:10.110" v="5752" actId="478"/>
          <ac:cxnSpMkLst>
            <pc:docMk/>
            <pc:sldMk cId="698604939" sldId="610"/>
            <ac:cxnSpMk id="6" creationId="{8464EE6C-EFE1-4333-B4CB-3970AE90FDDC}"/>
          </ac:cxnSpMkLst>
        </pc:cxnChg>
        <pc:cxnChg chg="add mod">
          <ac:chgData name="Diana  Andrejczak" userId="11003eef-ec13-4446-82b0-4b08f4ecaaec" providerId="ADAL" clId="{B4C537C7-923D-4C89-AB13-31990AA84892}" dt="2022-04-18T22:55:21.163" v="15131" actId="1076"/>
          <ac:cxnSpMkLst>
            <pc:docMk/>
            <pc:sldMk cId="698604939" sldId="610"/>
            <ac:cxnSpMk id="12" creationId="{FA07CE0A-0FC5-460D-BCEF-E2C9D750E50A}"/>
          </ac:cxnSpMkLst>
        </pc:cxnChg>
        <pc:cxnChg chg="add mod">
          <ac:chgData name="Diana  Andrejczak" userId="11003eef-ec13-4446-82b0-4b08f4ecaaec" providerId="ADAL" clId="{B4C537C7-923D-4C89-AB13-31990AA84892}" dt="2022-04-18T22:55:17.054" v="15130" actId="1076"/>
          <ac:cxnSpMkLst>
            <pc:docMk/>
            <pc:sldMk cId="698604939" sldId="610"/>
            <ac:cxnSpMk id="13" creationId="{4FE1996A-3025-4E34-A8D9-8A2D4ACB3F15}"/>
          </ac:cxnSpMkLst>
        </pc:cxnChg>
        <pc:cxnChg chg="add del mod">
          <ac:chgData name="Diana  Andrejczak" userId="11003eef-ec13-4446-82b0-4b08f4ecaaec" providerId="ADAL" clId="{B4C537C7-923D-4C89-AB13-31990AA84892}" dt="2022-04-16T17:27:18.170" v="6170" actId="478"/>
          <ac:cxnSpMkLst>
            <pc:docMk/>
            <pc:sldMk cId="698604939" sldId="610"/>
            <ac:cxnSpMk id="15" creationId="{6AC29F67-61DE-44FE-B123-EA261D820C5F}"/>
          </ac:cxnSpMkLst>
        </pc:cxnChg>
        <pc:cxnChg chg="add mod">
          <ac:chgData name="Diana  Andrejczak" userId="11003eef-ec13-4446-82b0-4b08f4ecaaec" providerId="ADAL" clId="{B4C537C7-923D-4C89-AB13-31990AA84892}" dt="2022-04-16T17:34:50.888" v="6384"/>
          <ac:cxnSpMkLst>
            <pc:docMk/>
            <pc:sldMk cId="698604939" sldId="610"/>
            <ac:cxnSpMk id="32" creationId="{CD9F33A8-765A-47E3-8051-C75EF061F519}"/>
          </ac:cxnSpMkLst>
        </pc:cxnChg>
        <pc:cxnChg chg="add mod">
          <ac:chgData name="Diana  Andrejczak" userId="11003eef-ec13-4446-82b0-4b08f4ecaaec" providerId="ADAL" clId="{B4C537C7-923D-4C89-AB13-31990AA84892}" dt="2022-04-18T22:55:29.053" v="15132" actId="14100"/>
          <ac:cxnSpMkLst>
            <pc:docMk/>
            <pc:sldMk cId="698604939" sldId="610"/>
            <ac:cxnSpMk id="38" creationId="{6C40F7B7-72F0-47B7-97DA-BBEBE970CC08}"/>
          </ac:cxnSpMkLst>
        </pc:cxnChg>
      </pc:sldChg>
      <pc:sldChg chg="addSp delSp modSp add del mod ord setBg delDesignElem modNotesTx">
        <pc:chgData name="Diana  Andrejczak" userId="11003eef-ec13-4446-82b0-4b08f4ecaaec" providerId="ADAL" clId="{B4C537C7-923D-4C89-AB13-31990AA84892}" dt="2022-04-17T23:59:36.720" v="11205" actId="47"/>
        <pc:sldMkLst>
          <pc:docMk/>
          <pc:sldMk cId="4294756173" sldId="611"/>
        </pc:sldMkLst>
        <pc:spChg chg="del">
          <ac:chgData name="Diana  Andrejczak" userId="11003eef-ec13-4446-82b0-4b08f4ecaaec" providerId="ADAL" clId="{B4C537C7-923D-4C89-AB13-31990AA84892}" dt="2022-04-17T15:31:01.221" v="7046" actId="478"/>
          <ac:spMkLst>
            <pc:docMk/>
            <pc:sldMk cId="4294756173" sldId="611"/>
            <ac:spMk id="4" creationId="{0BCAC6CF-A35B-4D3C-8E44-95F1F01A600A}"/>
          </ac:spMkLst>
        </pc:spChg>
        <pc:spChg chg="add del mod">
          <ac:chgData name="Diana  Andrejczak" userId="11003eef-ec13-4446-82b0-4b08f4ecaaec" providerId="ADAL" clId="{B4C537C7-923D-4C89-AB13-31990AA84892}" dt="2022-04-17T15:31:16.217" v="7050" actId="478"/>
          <ac:spMkLst>
            <pc:docMk/>
            <pc:sldMk cId="4294756173" sldId="611"/>
            <ac:spMk id="5" creationId="{9AD4B065-D948-4CFE-9BF6-80BB5C9FAAF6}"/>
          </ac:spMkLst>
        </pc:spChg>
        <pc:spChg chg="del">
          <ac:chgData name="Diana  Andrejczak" userId="11003eef-ec13-4446-82b0-4b08f4ecaaec" providerId="ADAL" clId="{B4C537C7-923D-4C89-AB13-31990AA84892}" dt="2022-04-16T18:22:33.952" v="6863"/>
          <ac:spMkLst>
            <pc:docMk/>
            <pc:sldMk cId="4294756173" sldId="611"/>
            <ac:spMk id="9" creationId="{955A2079-FA98-4876-80F0-72364A7D2EA4}"/>
          </ac:spMkLst>
        </pc:spChg>
        <pc:spChg chg="add mod">
          <ac:chgData name="Diana  Andrejczak" userId="11003eef-ec13-4446-82b0-4b08f4ecaaec" providerId="ADAL" clId="{B4C537C7-923D-4C89-AB13-31990AA84892}" dt="2022-04-17T15:31:31.114" v="7053" actId="1076"/>
          <ac:spMkLst>
            <pc:docMk/>
            <pc:sldMk cId="4294756173" sldId="611"/>
            <ac:spMk id="15" creationId="{DA356336-B3BF-47BA-B458-3E797EB25ABC}"/>
          </ac:spMkLst>
        </pc:spChg>
        <pc:spChg chg="add del mod">
          <ac:chgData name="Diana  Andrejczak" userId="11003eef-ec13-4446-82b0-4b08f4ecaaec" providerId="ADAL" clId="{B4C537C7-923D-4C89-AB13-31990AA84892}" dt="2022-04-17T15:31:36.357" v="7055"/>
          <ac:spMkLst>
            <pc:docMk/>
            <pc:sldMk cId="4294756173" sldId="611"/>
            <ac:spMk id="22" creationId="{F0F70C28-B56A-4E9B-BFBF-2BF393248669}"/>
          </ac:spMkLst>
        </pc:spChg>
        <pc:spChg chg="del">
          <ac:chgData name="Diana  Andrejczak" userId="11003eef-ec13-4446-82b0-4b08f4ecaaec" providerId="ADAL" clId="{B4C537C7-923D-4C89-AB13-31990AA84892}" dt="2022-04-16T18:22:52.361" v="6869" actId="478"/>
          <ac:spMkLst>
            <pc:docMk/>
            <pc:sldMk cId="4294756173" sldId="611"/>
            <ac:spMk id="33" creationId="{B360D46F-64C9-4F04-8ECB-1EECD43814FF}"/>
          </ac:spMkLst>
        </pc:spChg>
        <pc:grpChg chg="del">
          <ac:chgData name="Diana  Andrejczak" userId="11003eef-ec13-4446-82b0-4b08f4ecaaec" providerId="ADAL" clId="{B4C537C7-923D-4C89-AB13-31990AA84892}" dt="2022-04-16T18:22:50.657" v="6868" actId="478"/>
          <ac:grpSpMkLst>
            <pc:docMk/>
            <pc:sldMk cId="4294756173" sldId="611"/>
            <ac:grpSpMk id="19" creationId="{A70574F8-5E74-4D6B-925F-E73038D2A3F8}"/>
          </ac:grpSpMkLst>
        </pc:grpChg>
        <pc:grpChg chg="del">
          <ac:chgData name="Diana  Andrejczak" userId="11003eef-ec13-4446-82b0-4b08f4ecaaec" providerId="ADAL" clId="{B4C537C7-923D-4C89-AB13-31990AA84892}" dt="2022-04-16T18:22:44.110" v="6865" actId="478"/>
          <ac:grpSpMkLst>
            <pc:docMk/>
            <pc:sldMk cId="4294756173" sldId="611"/>
            <ac:grpSpMk id="34" creationId="{CA0288CA-8AFE-48EA-8F8B-6F2634C9F3E2}"/>
          </ac:grpSpMkLst>
        </pc:grpChg>
        <pc:graphicFrameChg chg="del">
          <ac:chgData name="Diana  Andrejczak" userId="11003eef-ec13-4446-82b0-4b08f4ecaaec" providerId="ADAL" clId="{B4C537C7-923D-4C89-AB13-31990AA84892}" dt="2022-04-16T18:22:42.276" v="6864" actId="478"/>
          <ac:graphicFrameMkLst>
            <pc:docMk/>
            <pc:sldMk cId="4294756173" sldId="611"/>
            <ac:graphicFrameMk id="3" creationId="{9D4C2D89-E0D7-4640-B16E-2A16FA53A02A}"/>
          </ac:graphicFrameMkLst>
        </pc:graphicFrameChg>
        <pc:picChg chg="add del mod">
          <ac:chgData name="Diana  Andrejczak" userId="11003eef-ec13-4446-82b0-4b08f4ecaaec" providerId="ADAL" clId="{B4C537C7-923D-4C89-AB13-31990AA84892}" dt="2022-04-17T23:41:42.746" v="10929" actId="478"/>
          <ac:picMkLst>
            <pc:docMk/>
            <pc:sldMk cId="4294756173" sldId="611"/>
            <ac:picMk id="5" creationId="{9620DB48-8AF9-4D02-B4A1-505A988E0A98}"/>
          </ac:picMkLst>
        </pc:picChg>
        <pc:picChg chg="add mod modCrop">
          <ac:chgData name="Diana  Andrejczak" userId="11003eef-ec13-4446-82b0-4b08f4ecaaec" providerId="ADAL" clId="{B4C537C7-923D-4C89-AB13-31990AA84892}" dt="2022-04-17T23:42:10.972" v="10939" actId="14100"/>
          <ac:picMkLst>
            <pc:docMk/>
            <pc:sldMk cId="4294756173" sldId="611"/>
            <ac:picMk id="6" creationId="{6E649B8A-C0C1-4146-B026-851AA53842F7}"/>
          </ac:picMkLst>
        </pc:picChg>
        <pc:picChg chg="add del mod">
          <ac:chgData name="Diana  Andrejczak" userId="11003eef-ec13-4446-82b0-4b08f4ecaaec" providerId="ADAL" clId="{B4C537C7-923D-4C89-AB13-31990AA84892}" dt="2022-04-17T23:41:31.270" v="10925" actId="478"/>
          <ac:picMkLst>
            <pc:docMk/>
            <pc:sldMk cId="4294756173" sldId="611"/>
            <ac:picMk id="7" creationId="{472DC48F-AF23-4D71-8B8D-06364FE777AC}"/>
          </ac:picMkLst>
        </pc:picChg>
        <pc:picChg chg="add del mod">
          <ac:chgData name="Diana  Andrejczak" userId="11003eef-ec13-4446-82b0-4b08f4ecaaec" providerId="ADAL" clId="{B4C537C7-923D-4C89-AB13-31990AA84892}" dt="2022-04-17T23:40:56.908" v="10916" actId="478"/>
          <ac:picMkLst>
            <pc:docMk/>
            <pc:sldMk cId="4294756173" sldId="611"/>
            <ac:picMk id="8" creationId="{175510AF-B913-4B75-A453-13FFD9C38F44}"/>
          </ac:picMkLst>
        </pc:picChg>
        <pc:picChg chg="add mod">
          <ac:chgData name="Diana  Andrejczak" userId="11003eef-ec13-4446-82b0-4b08f4ecaaec" providerId="ADAL" clId="{B4C537C7-923D-4C89-AB13-31990AA84892}" dt="2022-04-17T23:42:13.525" v="10940" actId="1076"/>
          <ac:picMkLst>
            <pc:docMk/>
            <pc:sldMk cId="4294756173" sldId="611"/>
            <ac:picMk id="9" creationId="{DFBA529F-F421-4892-9132-6FE87704E515}"/>
          </ac:picMkLst>
        </pc:picChg>
        <pc:picChg chg="add del mod ord">
          <ac:chgData name="Diana  Andrejczak" userId="11003eef-ec13-4446-82b0-4b08f4ecaaec" providerId="ADAL" clId="{B4C537C7-923D-4C89-AB13-31990AA84892}" dt="2022-04-17T15:55:18.487" v="7637" actId="1038"/>
          <ac:picMkLst>
            <pc:docMk/>
            <pc:sldMk cId="4294756173" sldId="611"/>
            <ac:picMk id="16" creationId="{60308AE9-FB80-4761-BEC3-964F3566227E}"/>
          </ac:picMkLst>
        </pc:picChg>
        <pc:cxnChg chg="del">
          <ac:chgData name="Diana  Andrejczak" userId="11003eef-ec13-4446-82b0-4b08f4ecaaec" providerId="ADAL" clId="{B4C537C7-923D-4C89-AB13-31990AA84892}" dt="2022-04-16T18:22:49.100" v="6867" actId="478"/>
          <ac:cxnSpMkLst>
            <pc:docMk/>
            <pc:sldMk cId="4294756173" sldId="611"/>
            <ac:cxnSpMk id="12" creationId="{FA07CE0A-0FC5-460D-BCEF-E2C9D750E50A}"/>
          </ac:cxnSpMkLst>
        </pc:cxnChg>
        <pc:cxnChg chg="del">
          <ac:chgData name="Diana  Andrejczak" userId="11003eef-ec13-4446-82b0-4b08f4ecaaec" providerId="ADAL" clId="{B4C537C7-923D-4C89-AB13-31990AA84892}" dt="2022-04-16T18:22:46.417" v="6866" actId="478"/>
          <ac:cxnSpMkLst>
            <pc:docMk/>
            <pc:sldMk cId="4294756173" sldId="611"/>
            <ac:cxnSpMk id="13" creationId="{4FE1996A-3025-4E34-A8D9-8A2D4ACB3F15}"/>
          </ac:cxnSpMkLst>
        </pc:cxnChg>
      </pc:sldChg>
      <pc:sldChg chg="addSp delSp modSp add mod ord setBg modNotesTx">
        <pc:chgData name="Diana  Andrejczak" userId="11003eef-ec13-4446-82b0-4b08f4ecaaec" providerId="ADAL" clId="{B4C537C7-923D-4C89-AB13-31990AA84892}" dt="2022-04-18T02:11:16.211" v="12710" actId="1076"/>
        <pc:sldMkLst>
          <pc:docMk/>
          <pc:sldMk cId="2541494968" sldId="612"/>
        </pc:sldMkLst>
        <pc:spChg chg="add mod ord">
          <ac:chgData name="Diana  Andrejczak" userId="11003eef-ec13-4446-82b0-4b08f4ecaaec" providerId="ADAL" clId="{B4C537C7-923D-4C89-AB13-31990AA84892}" dt="2022-04-18T02:10:30.237" v="12701" actId="1036"/>
          <ac:spMkLst>
            <pc:docMk/>
            <pc:sldMk cId="2541494968" sldId="612"/>
            <ac:spMk id="6" creationId="{FC235B7A-E4D8-4E92-8246-5EB91F64B0E3}"/>
          </ac:spMkLst>
        </pc:spChg>
        <pc:spChg chg="mod">
          <ac:chgData name="Diana  Andrejczak" userId="11003eef-ec13-4446-82b0-4b08f4ecaaec" providerId="ADAL" clId="{B4C537C7-923D-4C89-AB13-31990AA84892}" dt="2022-04-18T02:10:38.770" v="12702" actId="1076"/>
          <ac:spMkLst>
            <pc:docMk/>
            <pc:sldMk cId="2541494968" sldId="612"/>
            <ac:spMk id="15" creationId="{DA356336-B3BF-47BA-B458-3E797EB25ABC}"/>
          </ac:spMkLst>
        </pc:spChg>
        <pc:spChg chg="add del">
          <ac:chgData name="Diana  Andrejczak" userId="11003eef-ec13-4446-82b0-4b08f4ecaaec" providerId="ADAL" clId="{B4C537C7-923D-4C89-AB13-31990AA84892}" dt="2022-04-18T02:06:54.386" v="12605" actId="26606"/>
          <ac:spMkLst>
            <pc:docMk/>
            <pc:sldMk cId="2541494968" sldId="612"/>
            <ac:spMk id="20" creationId="{09C509D2-0C1A-47B8-89C1-D3AB17D45256}"/>
          </ac:spMkLst>
        </pc:spChg>
        <pc:spChg chg="add del">
          <ac:chgData name="Diana  Andrejczak" userId="11003eef-ec13-4446-82b0-4b08f4ecaaec" providerId="ADAL" clId="{B4C537C7-923D-4C89-AB13-31990AA84892}" dt="2022-04-18T02:06:54.386" v="12605" actId="26606"/>
          <ac:spMkLst>
            <pc:docMk/>
            <pc:sldMk cId="2541494968" sldId="612"/>
            <ac:spMk id="25" creationId="{6EFFF4A2-EB01-4738-9824-8D9A72A51BB9}"/>
          </ac:spMkLst>
        </pc:spChg>
        <pc:grpChg chg="add del">
          <ac:chgData name="Diana  Andrejczak" userId="11003eef-ec13-4446-82b0-4b08f4ecaaec" providerId="ADAL" clId="{B4C537C7-923D-4C89-AB13-31990AA84892}" dt="2022-04-18T02:06:54.386" v="12605" actId="26606"/>
          <ac:grpSpMkLst>
            <pc:docMk/>
            <pc:sldMk cId="2541494968" sldId="612"/>
            <ac:grpSpMk id="27" creationId="{D4469D90-62FA-49B2-981E-5305361D5A58}"/>
          </ac:grpSpMkLst>
        </pc:grpChg>
        <pc:picChg chg="add del mod">
          <ac:chgData name="Diana  Andrejczak" userId="11003eef-ec13-4446-82b0-4b08f4ecaaec" providerId="ADAL" clId="{B4C537C7-923D-4C89-AB13-31990AA84892}" dt="2022-04-18T02:03:06.048" v="12571" actId="478"/>
          <ac:picMkLst>
            <pc:docMk/>
            <pc:sldMk cId="2541494968" sldId="612"/>
            <ac:picMk id="3" creationId="{C30844C3-46EF-46B0-9149-D7ADCF3A4D85}"/>
          </ac:picMkLst>
        </pc:picChg>
        <pc:picChg chg="add del mod">
          <ac:chgData name="Diana  Andrejczak" userId="11003eef-ec13-4446-82b0-4b08f4ecaaec" providerId="ADAL" clId="{B4C537C7-923D-4C89-AB13-31990AA84892}" dt="2022-04-18T01:57:18.278" v="12519" actId="478"/>
          <ac:picMkLst>
            <pc:docMk/>
            <pc:sldMk cId="2541494968" sldId="612"/>
            <ac:picMk id="5" creationId="{CA6617FB-085B-456D-8597-6362023F96E7}"/>
          </ac:picMkLst>
        </pc:picChg>
        <pc:picChg chg="add mod ord modCrop">
          <ac:chgData name="Diana  Andrejczak" userId="11003eef-ec13-4446-82b0-4b08f4ecaaec" providerId="ADAL" clId="{B4C537C7-923D-4C89-AB13-31990AA84892}" dt="2022-04-18T02:09:52.624" v="12634" actId="1076"/>
          <ac:picMkLst>
            <pc:docMk/>
            <pc:sldMk cId="2541494968" sldId="612"/>
            <ac:picMk id="7" creationId="{3AFFEFE3-C6BB-411C-94A4-F7BE67A4D36E}"/>
          </ac:picMkLst>
        </pc:picChg>
        <pc:picChg chg="add del mod ord">
          <ac:chgData name="Diana  Andrejczak" userId="11003eef-ec13-4446-82b0-4b08f4ecaaec" providerId="ADAL" clId="{B4C537C7-923D-4C89-AB13-31990AA84892}" dt="2022-04-18T02:06:59.318" v="12606" actId="478"/>
          <ac:picMkLst>
            <pc:docMk/>
            <pc:sldMk cId="2541494968" sldId="612"/>
            <ac:picMk id="8" creationId="{F99D2B08-0509-448B-B2F4-53D782418409}"/>
          </ac:picMkLst>
        </pc:picChg>
        <pc:picChg chg="add mod">
          <ac:chgData name="Diana  Andrejczak" userId="11003eef-ec13-4446-82b0-4b08f4ecaaec" providerId="ADAL" clId="{B4C537C7-923D-4C89-AB13-31990AA84892}" dt="2022-04-18T02:09:52.624" v="12634" actId="1076"/>
          <ac:picMkLst>
            <pc:docMk/>
            <pc:sldMk cId="2541494968" sldId="612"/>
            <ac:picMk id="9" creationId="{00149D4D-6D52-434F-A47B-1E209DFDF067}"/>
          </ac:picMkLst>
        </pc:picChg>
        <pc:picChg chg="del mod">
          <ac:chgData name="Diana  Andrejczak" userId="11003eef-ec13-4446-82b0-4b08f4ecaaec" providerId="ADAL" clId="{B4C537C7-923D-4C89-AB13-31990AA84892}" dt="2022-04-18T02:02:37.178" v="12568" actId="478"/>
          <ac:picMkLst>
            <pc:docMk/>
            <pc:sldMk cId="2541494968" sldId="612"/>
            <ac:picMk id="16" creationId="{60308AE9-FB80-4761-BEC3-964F3566227E}"/>
          </ac:picMkLst>
        </pc:picChg>
        <pc:picChg chg="add del mod">
          <ac:chgData name="Diana  Andrejczak" userId="11003eef-ec13-4446-82b0-4b08f4ecaaec" providerId="ADAL" clId="{B4C537C7-923D-4C89-AB13-31990AA84892}" dt="2022-04-18T02:06:51.163" v="12604"/>
          <ac:picMkLst>
            <pc:docMk/>
            <pc:sldMk cId="2541494968" sldId="612"/>
            <ac:picMk id="17" creationId="{4FF42438-69D1-488D-90F0-BE2982144CBD}"/>
          </ac:picMkLst>
        </pc:picChg>
        <pc:picChg chg="add del mod">
          <ac:chgData name="Diana  Andrejczak" userId="11003eef-ec13-4446-82b0-4b08f4ecaaec" providerId="ADAL" clId="{B4C537C7-923D-4C89-AB13-31990AA84892}" dt="2022-04-18T02:06:47.492" v="12602"/>
          <ac:picMkLst>
            <pc:docMk/>
            <pc:sldMk cId="2541494968" sldId="612"/>
            <ac:picMk id="18" creationId="{8F0BEAB5-9E88-41A3-8B27-3DFCB30812EE}"/>
          </ac:picMkLst>
        </pc:picChg>
        <pc:picChg chg="add mod modCrop">
          <ac:chgData name="Diana  Andrejczak" userId="11003eef-ec13-4446-82b0-4b08f4ecaaec" providerId="ADAL" clId="{B4C537C7-923D-4C89-AB13-31990AA84892}" dt="2022-04-18T02:09:52.624" v="12634" actId="1076"/>
          <ac:picMkLst>
            <pc:docMk/>
            <pc:sldMk cId="2541494968" sldId="612"/>
            <ac:picMk id="19" creationId="{4690396D-F3AF-4BF0-8FF8-5CC1CEAC4628}"/>
          </ac:picMkLst>
        </pc:picChg>
        <pc:picChg chg="add mod ord">
          <ac:chgData name="Diana  Andrejczak" userId="11003eef-ec13-4446-82b0-4b08f4ecaaec" providerId="ADAL" clId="{B4C537C7-923D-4C89-AB13-31990AA84892}" dt="2022-04-18T02:10:09.149" v="12638" actId="1076"/>
          <ac:picMkLst>
            <pc:docMk/>
            <pc:sldMk cId="2541494968" sldId="612"/>
            <ac:picMk id="21" creationId="{99450C7A-5A23-4340-A34F-A167BF67D07A}"/>
          </ac:picMkLst>
        </pc:picChg>
        <pc:cxnChg chg="add mod">
          <ac:chgData name="Diana  Andrejczak" userId="11003eef-ec13-4446-82b0-4b08f4ecaaec" providerId="ADAL" clId="{B4C537C7-923D-4C89-AB13-31990AA84892}" dt="2022-04-18T02:11:16.211" v="12710" actId="1076"/>
          <ac:cxnSpMkLst>
            <pc:docMk/>
            <pc:sldMk cId="2541494968" sldId="612"/>
            <ac:cxnSpMk id="22" creationId="{E72D8942-DF8F-49D1-A277-0E362951A105}"/>
          </ac:cxnSpMkLst>
        </pc:cxnChg>
        <pc:cxnChg chg="del">
          <ac:chgData name="Diana  Andrejczak" userId="11003eef-ec13-4446-82b0-4b08f4ecaaec" providerId="ADAL" clId="{B4C537C7-923D-4C89-AB13-31990AA84892}" dt="2022-04-18T02:02:47.102" v="12570" actId="478"/>
          <ac:cxnSpMkLst>
            <pc:docMk/>
            <pc:sldMk cId="2541494968" sldId="612"/>
            <ac:cxnSpMk id="32" creationId="{CD9F33A8-765A-47E3-8051-C75EF061F519}"/>
          </ac:cxnSpMkLst>
        </pc:cxnChg>
      </pc:sldChg>
      <pc:sldChg chg="addSp delSp modSp add del mod">
        <pc:chgData name="Diana  Andrejczak" userId="11003eef-ec13-4446-82b0-4b08f4ecaaec" providerId="ADAL" clId="{B4C537C7-923D-4C89-AB13-31990AA84892}" dt="2022-04-18T01:21:10.698" v="11806" actId="47"/>
        <pc:sldMkLst>
          <pc:docMk/>
          <pc:sldMk cId="3477217825" sldId="613"/>
        </pc:sldMkLst>
        <pc:spChg chg="add mod">
          <ac:chgData name="Diana  Andrejczak" userId="11003eef-ec13-4446-82b0-4b08f4ecaaec" providerId="ADAL" clId="{B4C537C7-923D-4C89-AB13-31990AA84892}" dt="2022-04-17T16:47:48.701" v="7816" actId="20577"/>
          <ac:spMkLst>
            <pc:docMk/>
            <pc:sldMk cId="3477217825" sldId="613"/>
            <ac:spMk id="5" creationId="{80555784-35D6-47A3-95C0-B0FB31497527}"/>
          </ac:spMkLst>
        </pc:spChg>
        <pc:spChg chg="mod">
          <ac:chgData name="Diana  Andrejczak" userId="11003eef-ec13-4446-82b0-4b08f4ecaaec" providerId="ADAL" clId="{B4C537C7-923D-4C89-AB13-31990AA84892}" dt="2022-04-17T15:37:40.609" v="7125" actId="20577"/>
          <ac:spMkLst>
            <pc:docMk/>
            <pc:sldMk cId="3477217825" sldId="613"/>
            <ac:spMk id="15" creationId="{DA356336-B3BF-47BA-B458-3E797EB25ABC}"/>
          </ac:spMkLst>
        </pc:spChg>
        <pc:picChg chg="add del mod modCrop">
          <ac:chgData name="Diana  Andrejczak" userId="11003eef-ec13-4446-82b0-4b08f4ecaaec" providerId="ADAL" clId="{B4C537C7-923D-4C89-AB13-31990AA84892}" dt="2022-04-17T17:39:51.922" v="7996" actId="478"/>
          <ac:picMkLst>
            <pc:docMk/>
            <pc:sldMk cId="3477217825" sldId="613"/>
            <ac:picMk id="3" creationId="{EE88EFD7-2570-441A-85B3-18E829610CE5}"/>
          </ac:picMkLst>
        </pc:picChg>
        <pc:picChg chg="add mod modCrop">
          <ac:chgData name="Diana  Andrejczak" userId="11003eef-ec13-4446-82b0-4b08f4ecaaec" providerId="ADAL" clId="{B4C537C7-923D-4C89-AB13-31990AA84892}" dt="2022-04-17T17:42:56.794" v="8012" actId="1076"/>
          <ac:picMkLst>
            <pc:docMk/>
            <pc:sldMk cId="3477217825" sldId="613"/>
            <ac:picMk id="6" creationId="{D793A624-2D5E-4AEC-ACD3-8CAFFC3132FD}"/>
          </ac:picMkLst>
        </pc:picChg>
        <pc:picChg chg="mod">
          <ac:chgData name="Diana  Andrejczak" userId="11003eef-ec13-4446-82b0-4b08f4ecaaec" providerId="ADAL" clId="{B4C537C7-923D-4C89-AB13-31990AA84892}" dt="2022-04-17T15:55:09.465" v="7633" actId="1038"/>
          <ac:picMkLst>
            <pc:docMk/>
            <pc:sldMk cId="3477217825" sldId="613"/>
            <ac:picMk id="16" creationId="{60308AE9-FB80-4761-BEC3-964F3566227E}"/>
          </ac:picMkLst>
        </pc:picChg>
      </pc:sldChg>
      <pc:sldChg chg="addSp delSp modSp add del mod ord setBg">
        <pc:chgData name="Diana  Andrejczak" userId="11003eef-ec13-4446-82b0-4b08f4ecaaec" providerId="ADAL" clId="{B4C537C7-923D-4C89-AB13-31990AA84892}" dt="2022-04-18T01:50:32.519" v="12061" actId="47"/>
        <pc:sldMkLst>
          <pc:docMk/>
          <pc:sldMk cId="950827416" sldId="614"/>
        </pc:sldMkLst>
        <pc:spChg chg="mod ord">
          <ac:chgData name="Diana  Andrejczak" userId="11003eef-ec13-4446-82b0-4b08f4ecaaec" providerId="ADAL" clId="{B4C537C7-923D-4C89-AB13-31990AA84892}" dt="2022-04-18T01:50:18.201" v="12057" actId="26606"/>
          <ac:spMkLst>
            <pc:docMk/>
            <pc:sldMk cId="950827416" sldId="614"/>
            <ac:spMk id="15" creationId="{DA356336-B3BF-47BA-B458-3E797EB25ABC}"/>
          </ac:spMkLst>
        </pc:spChg>
        <pc:spChg chg="add mod ord">
          <ac:chgData name="Diana  Andrejczak" userId="11003eef-ec13-4446-82b0-4b08f4ecaaec" providerId="ADAL" clId="{B4C537C7-923D-4C89-AB13-31990AA84892}" dt="2022-04-18T01:50:18.201" v="12057" actId="26606"/>
          <ac:spMkLst>
            <pc:docMk/>
            <pc:sldMk cId="950827416" sldId="614"/>
            <ac:spMk id="25" creationId="{F0F56A02-DAD2-4663-84D8-B6B80E9981F6}"/>
          </ac:spMkLst>
        </pc:spChg>
        <pc:spChg chg="add">
          <ac:chgData name="Diana  Andrejczak" userId="11003eef-ec13-4446-82b0-4b08f4ecaaec" providerId="ADAL" clId="{B4C537C7-923D-4C89-AB13-31990AA84892}" dt="2022-04-18T01:50:18.201" v="12057" actId="26606"/>
          <ac:spMkLst>
            <pc:docMk/>
            <pc:sldMk cId="950827416" sldId="614"/>
            <ac:spMk id="33" creationId="{B3F59054-3394-4D87-8BD0-A28DCD47F1BC}"/>
          </ac:spMkLst>
        </pc:spChg>
        <pc:spChg chg="add">
          <ac:chgData name="Diana  Andrejczak" userId="11003eef-ec13-4446-82b0-4b08f4ecaaec" providerId="ADAL" clId="{B4C537C7-923D-4C89-AB13-31990AA84892}" dt="2022-04-18T01:50:18.201" v="12057" actId="26606"/>
          <ac:spMkLst>
            <pc:docMk/>
            <pc:sldMk cId="950827416" sldId="614"/>
            <ac:spMk id="35" creationId="{2FE0ABA9-CAF1-4816-837D-5F28AAA08E0A}"/>
          </ac:spMkLst>
        </pc:spChg>
        <pc:spChg chg="add">
          <ac:chgData name="Diana  Andrejczak" userId="11003eef-ec13-4446-82b0-4b08f4ecaaec" providerId="ADAL" clId="{B4C537C7-923D-4C89-AB13-31990AA84892}" dt="2022-04-18T01:50:18.201" v="12057" actId="26606"/>
          <ac:spMkLst>
            <pc:docMk/>
            <pc:sldMk cId="950827416" sldId="614"/>
            <ac:spMk id="37" creationId="{BC8B9C14-70F0-4F42-85FF-0DD3D5A585A5}"/>
          </ac:spMkLst>
        </pc:spChg>
        <pc:spChg chg="add">
          <ac:chgData name="Diana  Andrejczak" userId="11003eef-ec13-4446-82b0-4b08f4ecaaec" providerId="ADAL" clId="{B4C537C7-923D-4C89-AB13-31990AA84892}" dt="2022-04-18T01:50:18.201" v="12057" actId="26606"/>
          <ac:spMkLst>
            <pc:docMk/>
            <pc:sldMk cId="950827416" sldId="614"/>
            <ac:spMk id="39" creationId="{98DE6C44-43F8-4DE4-AB81-66853FFEA09A}"/>
          </ac:spMkLst>
        </pc:spChg>
        <pc:spChg chg="add">
          <ac:chgData name="Diana  Andrejczak" userId="11003eef-ec13-4446-82b0-4b08f4ecaaec" providerId="ADAL" clId="{B4C537C7-923D-4C89-AB13-31990AA84892}" dt="2022-04-18T01:50:18.201" v="12057" actId="26606"/>
          <ac:spMkLst>
            <pc:docMk/>
            <pc:sldMk cId="950827416" sldId="614"/>
            <ac:spMk id="41" creationId="{2409529B-9B56-4F10-BE4D-F934DB89E57E}"/>
          </ac:spMkLst>
        </pc:spChg>
        <pc:picChg chg="add del mod">
          <ac:chgData name="Diana  Andrejczak" userId="11003eef-ec13-4446-82b0-4b08f4ecaaec" providerId="ADAL" clId="{B4C537C7-923D-4C89-AB13-31990AA84892}" dt="2022-04-17T23:53:04.939" v="11175"/>
          <ac:picMkLst>
            <pc:docMk/>
            <pc:sldMk cId="950827416" sldId="614"/>
            <ac:picMk id="3" creationId="{91C0EA4E-6A56-48E8-98D2-0D6303EF8BB0}"/>
          </ac:picMkLst>
        </pc:picChg>
        <pc:picChg chg="add del mod">
          <ac:chgData name="Diana  Andrejczak" userId="11003eef-ec13-4446-82b0-4b08f4ecaaec" providerId="ADAL" clId="{B4C537C7-923D-4C89-AB13-31990AA84892}" dt="2022-04-17T23:53:04.939" v="11175"/>
          <ac:picMkLst>
            <pc:docMk/>
            <pc:sldMk cId="950827416" sldId="614"/>
            <ac:picMk id="5" creationId="{2C2C7948-DA80-40EB-B77E-7A283A6D90B5}"/>
          </ac:picMkLst>
        </pc:picChg>
        <pc:picChg chg="add del mod">
          <ac:chgData name="Diana  Andrejczak" userId="11003eef-ec13-4446-82b0-4b08f4ecaaec" providerId="ADAL" clId="{B4C537C7-923D-4C89-AB13-31990AA84892}" dt="2022-04-17T23:53:04.939" v="11175"/>
          <ac:picMkLst>
            <pc:docMk/>
            <pc:sldMk cId="950827416" sldId="614"/>
            <ac:picMk id="7" creationId="{BC137193-BC64-4514-A4E0-B1B7A9D6847C}"/>
          </ac:picMkLst>
        </pc:picChg>
        <pc:picChg chg="add del mod">
          <ac:chgData name="Diana  Andrejczak" userId="11003eef-ec13-4446-82b0-4b08f4ecaaec" providerId="ADAL" clId="{B4C537C7-923D-4C89-AB13-31990AA84892}" dt="2022-04-17T23:53:04.939" v="11175"/>
          <ac:picMkLst>
            <pc:docMk/>
            <pc:sldMk cId="950827416" sldId="614"/>
            <ac:picMk id="9" creationId="{5841B75F-A3E8-4006-8EE1-DC52B628B5F8}"/>
          </ac:picMkLst>
        </pc:picChg>
        <pc:picChg chg="add del mod">
          <ac:chgData name="Diana  Andrejczak" userId="11003eef-ec13-4446-82b0-4b08f4ecaaec" providerId="ADAL" clId="{B4C537C7-923D-4C89-AB13-31990AA84892}" dt="2022-04-17T23:53:04.939" v="11175"/>
          <ac:picMkLst>
            <pc:docMk/>
            <pc:sldMk cId="950827416" sldId="614"/>
            <ac:picMk id="11" creationId="{74E525DB-2033-494C-A4A4-435E7FBF0192}"/>
          </ac:picMkLst>
        </pc:picChg>
        <pc:picChg chg="add del mod">
          <ac:chgData name="Diana  Andrejczak" userId="11003eef-ec13-4446-82b0-4b08f4ecaaec" providerId="ADAL" clId="{B4C537C7-923D-4C89-AB13-31990AA84892}" dt="2022-04-17T23:53:04.939" v="11175"/>
          <ac:picMkLst>
            <pc:docMk/>
            <pc:sldMk cId="950827416" sldId="614"/>
            <ac:picMk id="13" creationId="{B9BE96AA-7D47-401B-B726-2D55E11A9A46}"/>
          </ac:picMkLst>
        </pc:picChg>
        <pc:picChg chg="del mod">
          <ac:chgData name="Diana  Andrejczak" userId="11003eef-ec13-4446-82b0-4b08f4ecaaec" providerId="ADAL" clId="{B4C537C7-923D-4C89-AB13-31990AA84892}" dt="2022-04-18T01:30:47.822" v="11866" actId="478"/>
          <ac:picMkLst>
            <pc:docMk/>
            <pc:sldMk cId="950827416" sldId="614"/>
            <ac:picMk id="16" creationId="{60308AE9-FB80-4761-BEC3-964F3566227E}"/>
          </ac:picMkLst>
        </pc:picChg>
        <pc:picChg chg="add del mod modCrop">
          <ac:chgData name="Diana  Andrejczak" userId="11003eef-ec13-4446-82b0-4b08f4ecaaec" providerId="ADAL" clId="{B4C537C7-923D-4C89-AB13-31990AA84892}" dt="2022-04-18T01:27:34.814" v="11836" actId="478"/>
          <ac:picMkLst>
            <pc:docMk/>
            <pc:sldMk cId="950827416" sldId="614"/>
            <ac:picMk id="17" creationId="{F61C1FC8-AE89-412C-811A-1BC0247019D7}"/>
          </ac:picMkLst>
        </pc:picChg>
        <pc:picChg chg="add mod ord modCrop">
          <ac:chgData name="Diana  Andrejczak" userId="11003eef-ec13-4446-82b0-4b08f4ecaaec" providerId="ADAL" clId="{B4C537C7-923D-4C89-AB13-31990AA84892}" dt="2022-04-18T01:50:18.201" v="12057" actId="26606"/>
          <ac:picMkLst>
            <pc:docMk/>
            <pc:sldMk cId="950827416" sldId="614"/>
            <ac:picMk id="19" creationId="{D360B622-E146-4F48-B97E-271957C7023D}"/>
          </ac:picMkLst>
        </pc:picChg>
        <pc:picChg chg="add del mod">
          <ac:chgData name="Diana  Andrejczak" userId="11003eef-ec13-4446-82b0-4b08f4ecaaec" providerId="ADAL" clId="{B4C537C7-923D-4C89-AB13-31990AA84892}" dt="2022-04-18T01:31:00.013" v="11867" actId="478"/>
          <ac:picMkLst>
            <pc:docMk/>
            <pc:sldMk cId="950827416" sldId="614"/>
            <ac:picMk id="21" creationId="{B8263895-8BB7-4A07-98AF-4ECA1B1833D5}"/>
          </ac:picMkLst>
        </pc:picChg>
        <pc:picChg chg="add mod">
          <ac:chgData name="Diana  Andrejczak" userId="11003eef-ec13-4446-82b0-4b08f4ecaaec" providerId="ADAL" clId="{B4C537C7-923D-4C89-AB13-31990AA84892}" dt="2022-04-18T01:50:18.201" v="12057" actId="26606"/>
          <ac:picMkLst>
            <pc:docMk/>
            <pc:sldMk cId="950827416" sldId="614"/>
            <ac:picMk id="23" creationId="{78DEA34B-620D-48FC-898A-9337095F929A}"/>
          </ac:picMkLst>
        </pc:picChg>
        <pc:picChg chg="add del mod">
          <ac:chgData name="Diana  Andrejczak" userId="11003eef-ec13-4446-82b0-4b08f4ecaaec" providerId="ADAL" clId="{B4C537C7-923D-4C89-AB13-31990AA84892}" dt="2022-04-18T01:44:59.389" v="12053" actId="478"/>
          <ac:picMkLst>
            <pc:docMk/>
            <pc:sldMk cId="950827416" sldId="614"/>
            <ac:picMk id="26" creationId="{9828B1C5-A357-480A-A93F-941FAA34CF46}"/>
          </ac:picMkLst>
        </pc:picChg>
        <pc:picChg chg="add mod">
          <ac:chgData name="Diana  Andrejczak" userId="11003eef-ec13-4446-82b0-4b08f4ecaaec" providerId="ADAL" clId="{B4C537C7-923D-4C89-AB13-31990AA84892}" dt="2022-04-18T01:50:18.201" v="12057" actId="26606"/>
          <ac:picMkLst>
            <pc:docMk/>
            <pc:sldMk cId="950827416" sldId="614"/>
            <ac:picMk id="28" creationId="{B47AB6A2-D83B-4804-A52F-1C8F0D5BA4A7}"/>
          </ac:picMkLst>
        </pc:picChg>
        <pc:cxnChg chg="del">
          <ac:chgData name="Diana  Andrejczak" userId="11003eef-ec13-4446-82b0-4b08f4ecaaec" providerId="ADAL" clId="{B4C537C7-923D-4C89-AB13-31990AA84892}" dt="2022-04-18T01:30:45.184" v="11865" actId="478"/>
          <ac:cxnSpMkLst>
            <pc:docMk/>
            <pc:sldMk cId="950827416" sldId="614"/>
            <ac:cxnSpMk id="32" creationId="{CD9F33A8-765A-47E3-8051-C75EF061F519}"/>
          </ac:cxnSpMkLst>
        </pc:cxnChg>
      </pc:sldChg>
      <pc:sldChg chg="addSp delSp modSp add mod modNotesTx">
        <pc:chgData name="Diana  Andrejczak" userId="11003eef-ec13-4446-82b0-4b08f4ecaaec" providerId="ADAL" clId="{B4C537C7-923D-4C89-AB13-31990AA84892}" dt="2022-04-18T23:20:47.558" v="16825"/>
        <pc:sldMkLst>
          <pc:docMk/>
          <pc:sldMk cId="2034754635" sldId="615"/>
        </pc:sldMkLst>
        <pc:spChg chg="add mod">
          <ac:chgData name="Diana  Andrejczak" userId="11003eef-ec13-4446-82b0-4b08f4ecaaec" providerId="ADAL" clId="{B4C537C7-923D-4C89-AB13-31990AA84892}" dt="2022-04-18T02:58:16.277" v="14141" actId="1076"/>
          <ac:spMkLst>
            <pc:docMk/>
            <pc:sldMk cId="2034754635" sldId="615"/>
            <ac:spMk id="6" creationId="{2C88F625-86A2-4024-AD18-0A752721FA0C}"/>
          </ac:spMkLst>
        </pc:spChg>
        <pc:spChg chg="add del mod">
          <ac:chgData name="Diana  Andrejczak" userId="11003eef-ec13-4446-82b0-4b08f4ecaaec" providerId="ADAL" clId="{B4C537C7-923D-4C89-AB13-31990AA84892}" dt="2022-04-18T02:35:28.479" v="13353" actId="478"/>
          <ac:spMkLst>
            <pc:docMk/>
            <pc:sldMk cId="2034754635" sldId="615"/>
            <ac:spMk id="8" creationId="{F409ABE4-CDCE-4B8F-922E-8AF4F3CBBC4E}"/>
          </ac:spMkLst>
        </pc:spChg>
        <pc:spChg chg="mod">
          <ac:chgData name="Diana  Andrejczak" userId="11003eef-ec13-4446-82b0-4b08f4ecaaec" providerId="ADAL" clId="{B4C537C7-923D-4C89-AB13-31990AA84892}" dt="2022-04-18T02:21:42.459" v="12967" actId="1076"/>
          <ac:spMkLst>
            <pc:docMk/>
            <pc:sldMk cId="2034754635" sldId="615"/>
            <ac:spMk id="15" creationId="{DA356336-B3BF-47BA-B458-3E797EB25ABC}"/>
          </ac:spMkLst>
        </pc:spChg>
        <pc:picChg chg="add mod">
          <ac:chgData name="Diana  Andrejczak" userId="11003eef-ec13-4446-82b0-4b08f4ecaaec" providerId="ADAL" clId="{B4C537C7-923D-4C89-AB13-31990AA84892}" dt="2022-04-18T02:57:38.912" v="14130" actId="1038"/>
          <ac:picMkLst>
            <pc:docMk/>
            <pc:sldMk cId="2034754635" sldId="615"/>
            <ac:picMk id="4" creationId="{4123D5DE-3633-485D-A535-80B8C289BDF8}"/>
          </ac:picMkLst>
        </pc:picChg>
        <pc:picChg chg="add del mod">
          <ac:chgData name="Diana  Andrejczak" userId="11003eef-ec13-4446-82b0-4b08f4ecaaec" providerId="ADAL" clId="{B4C537C7-923D-4C89-AB13-31990AA84892}" dt="2022-04-18T02:57:29.323" v="14126" actId="478"/>
          <ac:picMkLst>
            <pc:docMk/>
            <pc:sldMk cId="2034754635" sldId="615"/>
            <ac:picMk id="5" creationId="{ECF72F40-EDA0-43C8-83FC-E68634628FCA}"/>
          </ac:picMkLst>
        </pc:picChg>
        <pc:picChg chg="add mod ord">
          <ac:chgData name="Diana  Andrejczak" userId="11003eef-ec13-4446-82b0-4b08f4ecaaec" providerId="ADAL" clId="{B4C537C7-923D-4C89-AB13-31990AA84892}" dt="2022-04-18T02:57:55.262" v="14137" actId="167"/>
          <ac:picMkLst>
            <pc:docMk/>
            <pc:sldMk cId="2034754635" sldId="615"/>
            <ac:picMk id="11" creationId="{95ABC308-D84F-4E93-BC46-ECC8F6E70602}"/>
          </ac:picMkLst>
        </pc:picChg>
        <pc:picChg chg="del mod ord">
          <ac:chgData name="Diana  Andrejczak" userId="11003eef-ec13-4446-82b0-4b08f4ecaaec" providerId="ADAL" clId="{B4C537C7-923D-4C89-AB13-31990AA84892}" dt="2022-04-18T02:57:00.408" v="14125" actId="478"/>
          <ac:picMkLst>
            <pc:docMk/>
            <pc:sldMk cId="2034754635" sldId="615"/>
            <ac:picMk id="16" creationId="{60308AE9-FB80-4761-BEC3-964F3566227E}"/>
          </ac:picMkLst>
        </pc:picChg>
        <pc:cxnChg chg="add mod">
          <ac:chgData name="Diana  Andrejczak" userId="11003eef-ec13-4446-82b0-4b08f4ecaaec" providerId="ADAL" clId="{B4C537C7-923D-4C89-AB13-31990AA84892}" dt="2022-04-18T02:58:12.311" v="14140" actId="1076"/>
          <ac:cxnSpMkLst>
            <pc:docMk/>
            <pc:sldMk cId="2034754635" sldId="615"/>
            <ac:cxnSpMk id="12" creationId="{F3624649-FC92-4116-95E1-ABF110D8A5C8}"/>
          </ac:cxnSpMkLst>
        </pc:cxnChg>
        <pc:cxnChg chg="del mod">
          <ac:chgData name="Diana  Andrejczak" userId="11003eef-ec13-4446-82b0-4b08f4ecaaec" providerId="ADAL" clId="{B4C537C7-923D-4C89-AB13-31990AA84892}" dt="2022-04-18T02:56:55.045" v="14124" actId="478"/>
          <ac:cxnSpMkLst>
            <pc:docMk/>
            <pc:sldMk cId="2034754635" sldId="615"/>
            <ac:cxnSpMk id="32" creationId="{CD9F33A8-765A-47E3-8051-C75EF061F519}"/>
          </ac:cxnSpMkLst>
        </pc:cxnChg>
      </pc:sldChg>
      <pc:sldChg chg="modSp add del mod">
        <pc:chgData name="Diana  Andrejczak" userId="11003eef-ec13-4446-82b0-4b08f4ecaaec" providerId="ADAL" clId="{B4C537C7-923D-4C89-AB13-31990AA84892}" dt="2022-04-18T01:21:00.272" v="11805" actId="47"/>
        <pc:sldMkLst>
          <pc:docMk/>
          <pc:sldMk cId="198352696" sldId="616"/>
        </pc:sldMkLst>
        <pc:picChg chg="mod">
          <ac:chgData name="Diana  Andrejczak" userId="11003eef-ec13-4446-82b0-4b08f4ecaaec" providerId="ADAL" clId="{B4C537C7-923D-4C89-AB13-31990AA84892}" dt="2022-04-17T15:46:46.244" v="7499" actId="1038"/>
          <ac:picMkLst>
            <pc:docMk/>
            <pc:sldMk cId="198352696" sldId="616"/>
            <ac:picMk id="16" creationId="{60308AE9-FB80-4761-BEC3-964F3566227E}"/>
          </ac:picMkLst>
        </pc:picChg>
      </pc:sldChg>
      <pc:sldChg chg="addSp delSp modSp add mod setBg modNotesTx">
        <pc:chgData name="Diana  Andrejczak" userId="11003eef-ec13-4446-82b0-4b08f4ecaaec" providerId="ADAL" clId="{B4C537C7-923D-4C89-AB13-31990AA84892}" dt="2022-04-18T23:21:22.482" v="16855" actId="20577"/>
        <pc:sldMkLst>
          <pc:docMk/>
          <pc:sldMk cId="4102329446" sldId="617"/>
        </pc:sldMkLst>
        <pc:spChg chg="add mod">
          <ac:chgData name="Diana  Andrejczak" userId="11003eef-ec13-4446-82b0-4b08f4ecaaec" providerId="ADAL" clId="{B4C537C7-923D-4C89-AB13-31990AA84892}" dt="2022-04-18T03:17:10.889" v="15021" actId="1076"/>
          <ac:spMkLst>
            <pc:docMk/>
            <pc:sldMk cId="4102329446" sldId="617"/>
            <ac:spMk id="7" creationId="{C1763CA8-3AD8-43B8-87D3-89A3147EC45C}"/>
          </ac:spMkLst>
        </pc:spChg>
        <pc:spChg chg="mod">
          <ac:chgData name="Diana  Andrejczak" userId="11003eef-ec13-4446-82b0-4b08f4ecaaec" providerId="ADAL" clId="{B4C537C7-923D-4C89-AB13-31990AA84892}" dt="2022-04-18T03:16:39.870" v="15016" actId="1076"/>
          <ac:spMkLst>
            <pc:docMk/>
            <pc:sldMk cId="4102329446" sldId="617"/>
            <ac:spMk id="15" creationId="{DA356336-B3BF-47BA-B458-3E797EB25ABC}"/>
          </ac:spMkLst>
        </pc:spChg>
        <pc:picChg chg="add del mod">
          <ac:chgData name="Diana  Andrejczak" userId="11003eef-ec13-4446-82b0-4b08f4ecaaec" providerId="ADAL" clId="{B4C537C7-923D-4C89-AB13-31990AA84892}" dt="2022-04-18T02:57:46.828" v="14135"/>
          <ac:picMkLst>
            <pc:docMk/>
            <pc:sldMk cId="4102329446" sldId="617"/>
            <ac:picMk id="3" creationId="{41F751C1-2C4B-4499-85EF-C42E08EF3021}"/>
          </ac:picMkLst>
        </pc:picChg>
        <pc:picChg chg="add del mod">
          <ac:chgData name="Diana  Andrejczak" userId="11003eef-ec13-4446-82b0-4b08f4ecaaec" providerId="ADAL" clId="{B4C537C7-923D-4C89-AB13-31990AA84892}" dt="2022-04-18T03:15:56.519" v="14985" actId="478"/>
          <ac:picMkLst>
            <pc:docMk/>
            <pc:sldMk cId="4102329446" sldId="617"/>
            <ac:picMk id="6" creationId="{652AFA87-6505-439E-890A-4708AF184B24}"/>
          </ac:picMkLst>
        </pc:picChg>
        <pc:picChg chg="add mod">
          <ac:chgData name="Diana  Andrejczak" userId="11003eef-ec13-4446-82b0-4b08f4ecaaec" providerId="ADAL" clId="{B4C537C7-923D-4C89-AB13-31990AA84892}" dt="2022-04-18T03:16:14.794" v="14986" actId="26606"/>
          <ac:picMkLst>
            <pc:docMk/>
            <pc:sldMk cId="4102329446" sldId="617"/>
            <ac:picMk id="8" creationId="{8F33475A-E931-4F39-8078-07BFCDA80E0B}"/>
          </ac:picMkLst>
        </pc:picChg>
        <pc:picChg chg="add mod ord">
          <ac:chgData name="Diana  Andrejczak" userId="11003eef-ec13-4446-82b0-4b08f4ecaaec" providerId="ADAL" clId="{B4C537C7-923D-4C89-AB13-31990AA84892}" dt="2022-04-18T03:17:02.968" v="15020" actId="167"/>
          <ac:picMkLst>
            <pc:docMk/>
            <pc:sldMk cId="4102329446" sldId="617"/>
            <ac:picMk id="10" creationId="{4147CB91-6D42-4A20-80CA-FA962D54C9BC}"/>
          </ac:picMkLst>
        </pc:picChg>
        <pc:picChg chg="del">
          <ac:chgData name="Diana  Andrejczak" userId="11003eef-ec13-4446-82b0-4b08f4ecaaec" providerId="ADAL" clId="{B4C537C7-923D-4C89-AB13-31990AA84892}" dt="2022-04-18T03:15:43.105" v="14983" actId="478"/>
          <ac:picMkLst>
            <pc:docMk/>
            <pc:sldMk cId="4102329446" sldId="617"/>
            <ac:picMk id="16" creationId="{60308AE9-FB80-4761-BEC3-964F3566227E}"/>
          </ac:picMkLst>
        </pc:picChg>
        <pc:cxnChg chg="add mod">
          <ac:chgData name="Diana  Andrejczak" userId="11003eef-ec13-4446-82b0-4b08f4ecaaec" providerId="ADAL" clId="{B4C537C7-923D-4C89-AB13-31990AA84892}" dt="2022-04-18T03:16:23.866" v="14987"/>
          <ac:cxnSpMkLst>
            <pc:docMk/>
            <pc:sldMk cId="4102329446" sldId="617"/>
            <ac:cxnSpMk id="9" creationId="{EB30D2CE-4F61-4971-8BA6-21D31BF77AA6}"/>
          </ac:cxnSpMkLst>
        </pc:cxnChg>
        <pc:cxnChg chg="del">
          <ac:chgData name="Diana  Andrejczak" userId="11003eef-ec13-4446-82b0-4b08f4ecaaec" providerId="ADAL" clId="{B4C537C7-923D-4C89-AB13-31990AA84892}" dt="2022-04-18T03:15:45.563" v="14984" actId="478"/>
          <ac:cxnSpMkLst>
            <pc:docMk/>
            <pc:sldMk cId="4102329446" sldId="617"/>
            <ac:cxnSpMk id="32" creationId="{CD9F33A8-765A-47E3-8051-C75EF061F519}"/>
          </ac:cxnSpMkLst>
        </pc:cxnChg>
      </pc:sldChg>
      <pc:sldChg chg="delSp add del setBg delDesignElem">
        <pc:chgData name="Diana  Andrejczak" userId="11003eef-ec13-4446-82b0-4b08f4ecaaec" providerId="ADAL" clId="{B4C537C7-923D-4C89-AB13-31990AA84892}" dt="2022-04-17T23:05:40.284" v="10589" actId="47"/>
        <pc:sldMkLst>
          <pc:docMk/>
          <pc:sldMk cId="0" sldId="618"/>
        </pc:sldMkLst>
        <pc:spChg chg="del">
          <ac:chgData name="Diana  Andrejczak" userId="11003eef-ec13-4446-82b0-4b08f4ecaaec" providerId="ADAL" clId="{B4C537C7-923D-4C89-AB13-31990AA84892}" dt="2022-04-17T16:36:03.903" v="7800"/>
          <ac:spMkLst>
            <pc:docMk/>
            <pc:sldMk cId="0" sldId="618"/>
            <ac:spMk id="80" creationId="{8E0105E7-23DB-4CF2-8258-FF47C7620F6E}"/>
          </ac:spMkLst>
        </pc:spChg>
        <pc:spChg chg="del">
          <ac:chgData name="Diana  Andrejczak" userId="11003eef-ec13-4446-82b0-4b08f4ecaaec" providerId="ADAL" clId="{B4C537C7-923D-4C89-AB13-31990AA84892}" dt="2022-04-17T16:36:03.903" v="7800"/>
          <ac:spMkLst>
            <pc:docMk/>
            <pc:sldMk cId="0" sldId="618"/>
            <ac:spMk id="82" creationId="{074B4F7D-14B2-478B-8BF5-01E4E0C5D263}"/>
          </ac:spMkLst>
        </pc:spChg>
        <pc:spChg chg="del">
          <ac:chgData name="Diana  Andrejczak" userId="11003eef-ec13-4446-82b0-4b08f4ecaaec" providerId="ADAL" clId="{B4C537C7-923D-4C89-AB13-31990AA84892}" dt="2022-04-17T16:36:03.903" v="7800"/>
          <ac:spMkLst>
            <pc:docMk/>
            <pc:sldMk cId="0" sldId="618"/>
            <ac:spMk id="41993" creationId="{DAF1966E-FD40-4A4A-B61B-C4DF7FA05F06}"/>
          </ac:spMkLst>
        </pc:spChg>
        <pc:spChg chg="del">
          <ac:chgData name="Diana  Andrejczak" userId="11003eef-ec13-4446-82b0-4b08f4ecaaec" providerId="ADAL" clId="{B4C537C7-923D-4C89-AB13-31990AA84892}" dt="2022-04-17T16:36:03.903" v="7800"/>
          <ac:spMkLst>
            <pc:docMk/>
            <pc:sldMk cId="0" sldId="618"/>
            <ac:spMk id="41994" creationId="{047BFA19-D45E-416B-A404-7AF2F3F27017}"/>
          </ac:spMkLst>
        </pc:spChg>
      </pc:sldChg>
      <pc:sldChg chg="addSp delSp modSp add mod ord modNotesTx">
        <pc:chgData name="Diana  Andrejczak" userId="11003eef-ec13-4446-82b0-4b08f4ecaaec" providerId="ADAL" clId="{B4C537C7-923D-4C89-AB13-31990AA84892}" dt="2022-04-18T23:03:06.757" v="15608" actId="20577"/>
        <pc:sldMkLst>
          <pc:docMk/>
          <pc:sldMk cId="2886305814" sldId="619"/>
        </pc:sldMkLst>
        <pc:spChg chg="mod">
          <ac:chgData name="Diana  Andrejczak" userId="11003eef-ec13-4446-82b0-4b08f4ecaaec" providerId="ADAL" clId="{B4C537C7-923D-4C89-AB13-31990AA84892}" dt="2022-04-17T22:09:23.996" v="9428" actId="20577"/>
          <ac:spMkLst>
            <pc:docMk/>
            <pc:sldMk cId="2886305814" sldId="619"/>
            <ac:spMk id="2" creationId="{6741EF39-ED46-45F4-8886-A2453B9437A4}"/>
          </ac:spMkLst>
        </pc:spChg>
        <pc:spChg chg="mod">
          <ac:chgData name="Diana  Andrejczak" userId="11003eef-ec13-4446-82b0-4b08f4ecaaec" providerId="ADAL" clId="{B4C537C7-923D-4C89-AB13-31990AA84892}" dt="2022-04-17T22:05:14.723" v="9406" actId="1076"/>
          <ac:spMkLst>
            <pc:docMk/>
            <pc:sldMk cId="2886305814" sldId="619"/>
            <ac:spMk id="9" creationId="{C0DCB80E-1A88-4D88-AB7B-863B8E13F71F}"/>
          </ac:spMkLst>
        </pc:spChg>
        <pc:spChg chg="del mod">
          <ac:chgData name="Diana  Andrejczak" userId="11003eef-ec13-4446-82b0-4b08f4ecaaec" providerId="ADAL" clId="{B4C537C7-923D-4C89-AB13-31990AA84892}" dt="2022-04-17T22:04:41.873" v="9395" actId="478"/>
          <ac:spMkLst>
            <pc:docMk/>
            <pc:sldMk cId="2886305814" sldId="619"/>
            <ac:spMk id="10" creationId="{C6111B9C-F4B6-4989-8E9E-013ED209F6E0}"/>
          </ac:spMkLst>
        </pc:spChg>
        <pc:picChg chg="add del mod modCrop">
          <ac:chgData name="Diana  Andrejczak" userId="11003eef-ec13-4446-82b0-4b08f4ecaaec" providerId="ADAL" clId="{B4C537C7-923D-4C89-AB13-31990AA84892}" dt="2022-04-17T22:42:24.935" v="9947" actId="478"/>
          <ac:picMkLst>
            <pc:docMk/>
            <pc:sldMk cId="2886305814" sldId="619"/>
            <ac:picMk id="5" creationId="{56E81FEF-CD51-4DA3-A3E3-F780EBE1AA26}"/>
          </ac:picMkLst>
        </pc:picChg>
        <pc:picChg chg="del mod">
          <ac:chgData name="Diana  Andrejczak" userId="11003eef-ec13-4446-82b0-4b08f4ecaaec" providerId="ADAL" clId="{B4C537C7-923D-4C89-AB13-31990AA84892}" dt="2022-04-17T21:57:34.097" v="9218" actId="478"/>
          <ac:picMkLst>
            <pc:docMk/>
            <pc:sldMk cId="2886305814" sldId="619"/>
            <ac:picMk id="6" creationId="{14EA76DC-8A53-43D4-A425-F22144380848}"/>
          </ac:picMkLst>
        </pc:picChg>
        <pc:picChg chg="del mod modCrop">
          <ac:chgData name="Diana  Andrejczak" userId="11003eef-ec13-4446-82b0-4b08f4ecaaec" providerId="ADAL" clId="{B4C537C7-923D-4C89-AB13-31990AA84892}" dt="2022-04-17T22:01:01.537" v="9248" actId="478"/>
          <ac:picMkLst>
            <pc:docMk/>
            <pc:sldMk cId="2886305814" sldId="619"/>
            <ac:picMk id="7" creationId="{B73FA3BF-F696-441F-B8E4-88A29DC153E6}"/>
          </ac:picMkLst>
        </pc:picChg>
        <pc:picChg chg="del mod">
          <ac:chgData name="Diana  Andrejczak" userId="11003eef-ec13-4446-82b0-4b08f4ecaaec" providerId="ADAL" clId="{B4C537C7-923D-4C89-AB13-31990AA84892}" dt="2022-04-17T21:58:15.307" v="9222" actId="478"/>
          <ac:picMkLst>
            <pc:docMk/>
            <pc:sldMk cId="2886305814" sldId="619"/>
            <ac:picMk id="8" creationId="{CADFDF74-D628-4B01-A428-092B043C096B}"/>
          </ac:picMkLst>
        </pc:picChg>
        <pc:picChg chg="add del mod">
          <ac:chgData name="Diana  Andrejczak" userId="11003eef-ec13-4446-82b0-4b08f4ecaaec" providerId="ADAL" clId="{B4C537C7-923D-4C89-AB13-31990AA84892}" dt="2022-04-17T21:53:56.134" v="9100" actId="478"/>
          <ac:picMkLst>
            <pc:docMk/>
            <pc:sldMk cId="2886305814" sldId="619"/>
            <ac:picMk id="11" creationId="{D23AC44B-CD9E-40A8-964B-CAF6EB9ABDA6}"/>
          </ac:picMkLst>
        </pc:picChg>
        <pc:picChg chg="add del mod">
          <ac:chgData name="Diana  Andrejczak" userId="11003eef-ec13-4446-82b0-4b08f4ecaaec" providerId="ADAL" clId="{B4C537C7-923D-4C89-AB13-31990AA84892}" dt="2022-04-17T22:01:02.973" v="9249" actId="478"/>
          <ac:picMkLst>
            <pc:docMk/>
            <pc:sldMk cId="2886305814" sldId="619"/>
            <ac:picMk id="12" creationId="{722EC1A1-F0AF-484C-97E5-F87DC1679831}"/>
          </ac:picMkLst>
        </pc:picChg>
        <pc:picChg chg="add mod modCrop">
          <ac:chgData name="Diana  Andrejczak" userId="11003eef-ec13-4446-82b0-4b08f4ecaaec" providerId="ADAL" clId="{B4C537C7-923D-4C89-AB13-31990AA84892}" dt="2022-04-17T22:43:40.735" v="9956" actId="1076"/>
          <ac:picMkLst>
            <pc:docMk/>
            <pc:sldMk cId="2886305814" sldId="619"/>
            <ac:picMk id="13" creationId="{A6A5D1C7-94A3-42DD-8DC3-2CC2F6274C03}"/>
          </ac:picMkLst>
        </pc:picChg>
        <pc:picChg chg="add del mod modCrop">
          <ac:chgData name="Diana  Andrejczak" userId="11003eef-ec13-4446-82b0-4b08f4ecaaec" providerId="ADAL" clId="{B4C537C7-923D-4C89-AB13-31990AA84892}" dt="2022-04-17T22:37:11.471" v="9895" actId="478"/>
          <ac:picMkLst>
            <pc:docMk/>
            <pc:sldMk cId="2886305814" sldId="619"/>
            <ac:picMk id="14" creationId="{875DE508-2625-4BB4-A5DE-BF325532434A}"/>
          </ac:picMkLst>
        </pc:picChg>
        <pc:picChg chg="add mod ord">
          <ac:chgData name="Diana  Andrejczak" userId="11003eef-ec13-4446-82b0-4b08f4ecaaec" providerId="ADAL" clId="{B4C537C7-923D-4C89-AB13-31990AA84892}" dt="2022-04-17T22:05:58.981" v="9408" actId="167"/>
          <ac:picMkLst>
            <pc:docMk/>
            <pc:sldMk cId="2886305814" sldId="619"/>
            <ac:picMk id="15" creationId="{3BCB0892-36A7-4AC2-8642-112E1BD6CBE5}"/>
          </ac:picMkLst>
        </pc:picChg>
        <pc:picChg chg="add mod modCrop">
          <ac:chgData name="Diana  Andrejczak" userId="11003eef-ec13-4446-82b0-4b08f4ecaaec" providerId="ADAL" clId="{B4C537C7-923D-4C89-AB13-31990AA84892}" dt="2022-04-17T22:43:27.152" v="9955" actId="18131"/>
          <ac:picMkLst>
            <pc:docMk/>
            <pc:sldMk cId="2886305814" sldId="619"/>
            <ac:picMk id="18" creationId="{9F0E27D5-9F5D-4370-B759-0CAF76BE6CE3}"/>
          </ac:picMkLst>
        </pc:picChg>
        <pc:picChg chg="add del mod">
          <ac:chgData name="Diana  Andrejczak" userId="11003eef-ec13-4446-82b0-4b08f4ecaaec" providerId="ADAL" clId="{B4C537C7-923D-4C89-AB13-31990AA84892}" dt="2022-04-17T22:38:14.974" v="9900" actId="478"/>
          <ac:picMkLst>
            <pc:docMk/>
            <pc:sldMk cId="2886305814" sldId="619"/>
            <ac:picMk id="3074" creationId="{224D5761-4612-4030-A2DC-A86BE7A0A766}"/>
          </ac:picMkLst>
        </pc:picChg>
        <pc:picChg chg="add del mod">
          <ac:chgData name="Diana  Andrejczak" userId="11003eef-ec13-4446-82b0-4b08f4ecaaec" providerId="ADAL" clId="{B4C537C7-923D-4C89-AB13-31990AA84892}" dt="2022-04-17T22:38:35.733" v="9905" actId="478"/>
          <ac:picMkLst>
            <pc:docMk/>
            <pc:sldMk cId="2886305814" sldId="619"/>
            <ac:picMk id="3076" creationId="{4212532E-B6F4-40D2-B570-006FE615337C}"/>
          </ac:picMkLst>
        </pc:picChg>
        <pc:picChg chg="add del mod">
          <ac:chgData name="Diana  Andrejczak" userId="11003eef-ec13-4446-82b0-4b08f4ecaaec" providerId="ADAL" clId="{B4C537C7-923D-4C89-AB13-31990AA84892}" dt="2022-04-17T22:41:00.334" v="9932" actId="478"/>
          <ac:picMkLst>
            <pc:docMk/>
            <pc:sldMk cId="2886305814" sldId="619"/>
            <ac:picMk id="3078" creationId="{D5AAE49A-8D0B-43C2-826F-C3F61890CD77}"/>
          </ac:picMkLst>
        </pc:picChg>
        <pc:cxnChg chg="add mod">
          <ac:chgData name="Diana  Andrejczak" userId="11003eef-ec13-4446-82b0-4b08f4ecaaec" providerId="ADAL" clId="{B4C537C7-923D-4C89-AB13-31990AA84892}" dt="2022-04-18T02:12:50.135" v="12723" actId="14100"/>
          <ac:cxnSpMkLst>
            <pc:docMk/>
            <pc:sldMk cId="2886305814" sldId="619"/>
            <ac:cxnSpMk id="16" creationId="{291C219C-E9FC-4C6F-973D-C8DC67034A34}"/>
          </ac:cxnSpMkLst>
        </pc:cxnChg>
      </pc:sldChg>
      <pc:sldChg chg="addSp delSp modSp add mod modNotesTx">
        <pc:chgData name="Diana  Andrejczak" userId="11003eef-ec13-4446-82b0-4b08f4ecaaec" providerId="ADAL" clId="{B4C537C7-923D-4C89-AB13-31990AA84892}" dt="2022-04-18T23:05:46.840" v="15773" actId="20577"/>
        <pc:sldMkLst>
          <pc:docMk/>
          <pc:sldMk cId="51088520" sldId="620"/>
        </pc:sldMkLst>
        <pc:spChg chg="mod">
          <ac:chgData name="Diana  Andrejczak" userId="11003eef-ec13-4446-82b0-4b08f4ecaaec" providerId="ADAL" clId="{B4C537C7-923D-4C89-AB13-31990AA84892}" dt="2022-04-17T23:07:45.838" v="10593" actId="113"/>
          <ac:spMkLst>
            <pc:docMk/>
            <pc:sldMk cId="51088520" sldId="620"/>
            <ac:spMk id="2" creationId="{963802E9-79FB-4964-9000-E1D613D29203}"/>
          </ac:spMkLst>
        </pc:spChg>
        <pc:spChg chg="mod">
          <ac:chgData name="Diana  Andrejczak" userId="11003eef-ec13-4446-82b0-4b08f4ecaaec" providerId="ADAL" clId="{B4C537C7-923D-4C89-AB13-31990AA84892}" dt="2022-04-17T22:48:12.234" v="10015" actId="1076"/>
          <ac:spMkLst>
            <pc:docMk/>
            <pc:sldMk cId="51088520" sldId="620"/>
            <ac:spMk id="9" creationId="{25CC2BC5-FCE8-4FFD-9FCB-D2AED5071449}"/>
          </ac:spMkLst>
        </pc:spChg>
        <pc:spChg chg="mod">
          <ac:chgData name="Diana  Andrejczak" userId="11003eef-ec13-4446-82b0-4b08f4ecaaec" providerId="ADAL" clId="{B4C537C7-923D-4C89-AB13-31990AA84892}" dt="2022-04-17T22:48:05.570" v="10014" actId="1076"/>
          <ac:spMkLst>
            <pc:docMk/>
            <pc:sldMk cId="51088520" sldId="620"/>
            <ac:spMk id="10" creationId="{4D8D0129-E3CE-4030-8A6C-BD73265DA7E4}"/>
          </ac:spMkLst>
        </pc:spChg>
        <pc:spChg chg="mod">
          <ac:chgData name="Diana  Andrejczak" userId="11003eef-ec13-4446-82b0-4b08f4ecaaec" providerId="ADAL" clId="{B4C537C7-923D-4C89-AB13-31990AA84892}" dt="2022-04-18T02:13:09.563" v="12724" actId="1076"/>
          <ac:spMkLst>
            <pc:docMk/>
            <pc:sldMk cId="51088520" sldId="620"/>
            <ac:spMk id="11" creationId="{CF8BA2BF-586C-4F59-8E65-F3D721162E39}"/>
          </ac:spMkLst>
        </pc:spChg>
        <pc:spChg chg="mod">
          <ac:chgData name="Diana  Andrejczak" userId="11003eef-ec13-4446-82b0-4b08f4ecaaec" providerId="ADAL" clId="{B4C537C7-923D-4C89-AB13-31990AA84892}" dt="2022-04-17T22:48:01.150" v="10013" actId="1076"/>
          <ac:spMkLst>
            <pc:docMk/>
            <pc:sldMk cId="51088520" sldId="620"/>
            <ac:spMk id="12" creationId="{2A2FB850-C45D-4EF0-90AC-5E5396A700F4}"/>
          </ac:spMkLst>
        </pc:spChg>
        <pc:picChg chg="del">
          <ac:chgData name="Diana  Andrejczak" userId="11003eef-ec13-4446-82b0-4b08f4ecaaec" providerId="ADAL" clId="{B4C537C7-923D-4C89-AB13-31990AA84892}" dt="2022-04-17T22:45:30.676" v="9963" actId="478"/>
          <ac:picMkLst>
            <pc:docMk/>
            <pc:sldMk cId="51088520" sldId="620"/>
            <ac:picMk id="4" creationId="{02D99DE3-C76A-4614-A5B9-D99A3CFC5FAE}"/>
          </ac:picMkLst>
        </pc:picChg>
        <pc:picChg chg="del">
          <ac:chgData name="Diana  Andrejczak" userId="11003eef-ec13-4446-82b0-4b08f4ecaaec" providerId="ADAL" clId="{B4C537C7-923D-4C89-AB13-31990AA84892}" dt="2022-04-17T22:45:30.676" v="9963" actId="478"/>
          <ac:picMkLst>
            <pc:docMk/>
            <pc:sldMk cId="51088520" sldId="620"/>
            <ac:picMk id="6" creationId="{5A41060F-CE09-442C-8902-CC4221B6FB0A}"/>
          </ac:picMkLst>
        </pc:picChg>
        <pc:picChg chg="del">
          <ac:chgData name="Diana  Andrejczak" userId="11003eef-ec13-4446-82b0-4b08f4ecaaec" providerId="ADAL" clId="{B4C537C7-923D-4C89-AB13-31990AA84892}" dt="2022-04-17T22:45:30.676" v="9963" actId="478"/>
          <ac:picMkLst>
            <pc:docMk/>
            <pc:sldMk cId="51088520" sldId="620"/>
            <ac:picMk id="7" creationId="{035CED94-0747-4F0E-9A68-7F07CFD0BCBE}"/>
          </ac:picMkLst>
        </pc:picChg>
        <pc:picChg chg="del">
          <ac:chgData name="Diana  Andrejczak" userId="11003eef-ec13-4446-82b0-4b08f4ecaaec" providerId="ADAL" clId="{B4C537C7-923D-4C89-AB13-31990AA84892}" dt="2022-04-17T22:45:30.676" v="9963" actId="478"/>
          <ac:picMkLst>
            <pc:docMk/>
            <pc:sldMk cId="51088520" sldId="620"/>
            <ac:picMk id="8" creationId="{AE8AEC7D-74FD-407D-A4FD-90CB006215EF}"/>
          </ac:picMkLst>
        </pc:picChg>
        <pc:picChg chg="add mod ord">
          <ac:chgData name="Diana  Andrejczak" userId="11003eef-ec13-4446-82b0-4b08f4ecaaec" providerId="ADAL" clId="{B4C537C7-923D-4C89-AB13-31990AA84892}" dt="2022-04-17T22:47:53.223" v="10012" actId="1076"/>
          <ac:picMkLst>
            <pc:docMk/>
            <pc:sldMk cId="51088520" sldId="620"/>
            <ac:picMk id="13" creationId="{BD8CFA21-B447-498A-BA91-30A132AD25B8}"/>
          </ac:picMkLst>
        </pc:picChg>
        <pc:picChg chg="add mod modCrop">
          <ac:chgData name="Diana  Andrejczak" userId="11003eef-ec13-4446-82b0-4b08f4ecaaec" providerId="ADAL" clId="{B4C537C7-923D-4C89-AB13-31990AA84892}" dt="2022-04-17T22:51:12.140" v="10080" actId="1035"/>
          <ac:picMkLst>
            <pc:docMk/>
            <pc:sldMk cId="51088520" sldId="620"/>
            <ac:picMk id="14" creationId="{4871E3ED-6CA7-439B-BC17-1E397515932A}"/>
          </ac:picMkLst>
        </pc:picChg>
        <pc:picChg chg="add mod modCrop">
          <ac:chgData name="Diana  Andrejczak" userId="11003eef-ec13-4446-82b0-4b08f4ecaaec" providerId="ADAL" clId="{B4C537C7-923D-4C89-AB13-31990AA84892}" dt="2022-04-17T22:51:12.140" v="10080" actId="1035"/>
          <ac:picMkLst>
            <pc:docMk/>
            <pc:sldMk cId="51088520" sldId="620"/>
            <ac:picMk id="15" creationId="{DBF9F397-9FA6-4730-AAFB-BE3293E59841}"/>
          </ac:picMkLst>
        </pc:picChg>
        <pc:picChg chg="add mod modCrop">
          <ac:chgData name="Diana  Andrejczak" userId="11003eef-ec13-4446-82b0-4b08f4ecaaec" providerId="ADAL" clId="{B4C537C7-923D-4C89-AB13-31990AA84892}" dt="2022-04-17T22:51:12.140" v="10080" actId="1035"/>
          <ac:picMkLst>
            <pc:docMk/>
            <pc:sldMk cId="51088520" sldId="620"/>
            <ac:picMk id="16" creationId="{73B90FC1-509F-4325-9680-BD339FAD6149}"/>
          </ac:picMkLst>
        </pc:picChg>
        <pc:picChg chg="add mod">
          <ac:chgData name="Diana  Andrejczak" userId="11003eef-ec13-4446-82b0-4b08f4ecaaec" providerId="ADAL" clId="{B4C537C7-923D-4C89-AB13-31990AA84892}" dt="2022-04-17T22:51:12.140" v="10080" actId="1035"/>
          <ac:picMkLst>
            <pc:docMk/>
            <pc:sldMk cId="51088520" sldId="620"/>
            <ac:picMk id="17" creationId="{21BFA6FD-9A61-4232-A583-D979B6812935}"/>
          </ac:picMkLst>
        </pc:picChg>
        <pc:cxnChg chg="add mod">
          <ac:chgData name="Diana  Andrejczak" userId="11003eef-ec13-4446-82b0-4b08f4ecaaec" providerId="ADAL" clId="{B4C537C7-923D-4C89-AB13-31990AA84892}" dt="2022-04-17T22:49:08.708" v="10057" actId="14100"/>
          <ac:cxnSpMkLst>
            <pc:docMk/>
            <pc:sldMk cId="51088520" sldId="620"/>
            <ac:cxnSpMk id="18" creationId="{7CC25B42-124A-4EB5-9827-1085885F669B}"/>
          </ac:cxnSpMkLst>
        </pc:cxnChg>
      </pc:sldChg>
      <pc:sldChg chg="addSp delSp modSp new del mod setBg">
        <pc:chgData name="Diana  Andrejczak" userId="11003eef-ec13-4446-82b0-4b08f4ecaaec" providerId="ADAL" clId="{B4C537C7-923D-4C89-AB13-31990AA84892}" dt="2022-04-17T22:20:15.874" v="9653" actId="47"/>
        <pc:sldMkLst>
          <pc:docMk/>
          <pc:sldMk cId="3992773100" sldId="620"/>
        </pc:sldMkLst>
        <pc:spChg chg="add mod ord">
          <ac:chgData name="Diana  Andrejczak" userId="11003eef-ec13-4446-82b0-4b08f4ecaaec" providerId="ADAL" clId="{B4C537C7-923D-4C89-AB13-31990AA84892}" dt="2022-04-17T22:19:45.513" v="9644" actId="26606"/>
          <ac:spMkLst>
            <pc:docMk/>
            <pc:sldMk cId="3992773100" sldId="620"/>
            <ac:spMk id="5" creationId="{F9C41DB0-1110-487A-ADC4-AF59B1414BE0}"/>
          </ac:spMkLst>
        </pc:spChg>
        <pc:picChg chg="add del mod">
          <ac:chgData name="Diana  Andrejczak" userId="11003eef-ec13-4446-82b0-4b08f4ecaaec" providerId="ADAL" clId="{B4C537C7-923D-4C89-AB13-31990AA84892}" dt="2022-04-17T22:19:50.505" v="9645" actId="478"/>
          <ac:picMkLst>
            <pc:docMk/>
            <pc:sldMk cId="3992773100" sldId="620"/>
            <ac:picMk id="2" creationId="{10FC93AF-1ADB-48B5-9BE0-9EA176D7A67C}"/>
          </ac:picMkLst>
        </pc:picChg>
        <pc:picChg chg="add del mod">
          <ac:chgData name="Diana  Andrejczak" userId="11003eef-ec13-4446-82b0-4b08f4ecaaec" providerId="ADAL" clId="{B4C537C7-923D-4C89-AB13-31990AA84892}" dt="2022-04-17T22:19:08.468" v="9641" actId="478"/>
          <ac:picMkLst>
            <pc:docMk/>
            <pc:sldMk cId="3992773100" sldId="620"/>
            <ac:picMk id="3" creationId="{12DC4ECF-E1AD-4DD5-B9E6-B89F6EFAB413}"/>
          </ac:picMkLst>
        </pc:picChg>
        <pc:picChg chg="add del mod">
          <ac:chgData name="Diana  Andrejczak" userId="11003eef-ec13-4446-82b0-4b08f4ecaaec" providerId="ADAL" clId="{B4C537C7-923D-4C89-AB13-31990AA84892}" dt="2022-04-17T22:19:45.513" v="9644" actId="26606"/>
          <ac:picMkLst>
            <pc:docMk/>
            <pc:sldMk cId="3992773100" sldId="620"/>
            <ac:picMk id="4" creationId="{FD1595D3-7449-4BE7-9E90-8531DEA64BE4}"/>
          </ac:picMkLst>
        </pc:picChg>
        <pc:picChg chg="add mod">
          <ac:chgData name="Diana  Andrejczak" userId="11003eef-ec13-4446-82b0-4b08f4ecaaec" providerId="ADAL" clId="{B4C537C7-923D-4C89-AB13-31990AA84892}" dt="2022-04-17T22:19:45.513" v="9644" actId="26606"/>
          <ac:picMkLst>
            <pc:docMk/>
            <pc:sldMk cId="3992773100" sldId="620"/>
            <ac:picMk id="6" creationId="{9BF58ACE-D771-4317-BA6D-4B3AD05184A4}"/>
          </ac:picMkLst>
        </pc:picChg>
        <pc:picChg chg="add mod">
          <ac:chgData name="Diana  Andrejczak" userId="11003eef-ec13-4446-82b0-4b08f4ecaaec" providerId="ADAL" clId="{B4C537C7-923D-4C89-AB13-31990AA84892}" dt="2022-04-17T22:19:56.520" v="9646"/>
          <ac:picMkLst>
            <pc:docMk/>
            <pc:sldMk cId="3992773100" sldId="620"/>
            <ac:picMk id="8" creationId="{21AEF007-1A88-4353-A705-6D9C6335A91C}"/>
          </ac:picMkLst>
        </pc:picChg>
        <pc:cxnChg chg="add">
          <ac:chgData name="Diana  Andrejczak" userId="11003eef-ec13-4446-82b0-4b08f4ecaaec" providerId="ADAL" clId="{B4C537C7-923D-4C89-AB13-31990AA84892}" dt="2022-04-17T22:19:45.513" v="9644" actId="26606"/>
          <ac:cxnSpMkLst>
            <pc:docMk/>
            <pc:sldMk cId="3992773100" sldId="620"/>
            <ac:cxnSpMk id="11" creationId="{BF43078E-A5CF-4B0E-9047-FAC959CE15FD}"/>
          </ac:cxnSpMkLst>
        </pc:cxnChg>
      </pc:sldChg>
      <pc:sldChg chg="addSp delSp modSp add mod modNotesTx">
        <pc:chgData name="Diana  Andrejczak" userId="11003eef-ec13-4446-82b0-4b08f4ecaaec" providerId="ADAL" clId="{B4C537C7-923D-4C89-AB13-31990AA84892}" dt="2022-04-18T23:18:08.321" v="16721" actId="478"/>
        <pc:sldMkLst>
          <pc:docMk/>
          <pc:sldMk cId="228784992" sldId="621"/>
        </pc:sldMkLst>
        <pc:spChg chg="add del mod">
          <ac:chgData name="Diana  Andrejczak" userId="11003eef-ec13-4446-82b0-4b08f4ecaaec" providerId="ADAL" clId="{B4C537C7-923D-4C89-AB13-31990AA84892}" dt="2022-04-17T23:45:23.112" v="11141" actId="26606"/>
          <ac:spMkLst>
            <pc:docMk/>
            <pc:sldMk cId="228784992" sldId="621"/>
            <ac:spMk id="7" creationId="{E389F79A-7914-4BF9-8038-F71BB957F7DC}"/>
          </ac:spMkLst>
        </pc:spChg>
        <pc:spChg chg="add del">
          <ac:chgData name="Diana  Andrejczak" userId="11003eef-ec13-4446-82b0-4b08f4ecaaec" providerId="ADAL" clId="{B4C537C7-923D-4C89-AB13-31990AA84892}" dt="2022-04-17T23:43:29.937" v="11063" actId="478"/>
          <ac:spMkLst>
            <pc:docMk/>
            <pc:sldMk cId="228784992" sldId="621"/>
            <ac:spMk id="10" creationId="{53B7BAD3-8597-4CFB-8762-7669CDB109EB}"/>
          </ac:spMkLst>
        </pc:spChg>
        <pc:grpChg chg="add del mod">
          <ac:chgData name="Diana  Andrejczak" userId="11003eef-ec13-4446-82b0-4b08f4ecaaec" providerId="ADAL" clId="{B4C537C7-923D-4C89-AB13-31990AA84892}" dt="2022-04-18T23:18:08.321" v="16721" actId="478"/>
          <ac:grpSpMkLst>
            <pc:docMk/>
            <pc:sldMk cId="228784992" sldId="621"/>
            <ac:grpSpMk id="2" creationId="{48EA1E84-3050-4C09-9378-B3BC81E04148}"/>
          </ac:grpSpMkLst>
        </pc:grpChg>
        <pc:grpChg chg="add del mod">
          <ac:chgData name="Diana  Andrejczak" userId="11003eef-ec13-4446-82b0-4b08f4ecaaec" providerId="ADAL" clId="{B4C537C7-923D-4C89-AB13-31990AA84892}" dt="2022-04-18T23:14:52.209" v="16522" actId="165"/>
          <ac:grpSpMkLst>
            <pc:docMk/>
            <pc:sldMk cId="228784992" sldId="621"/>
            <ac:grpSpMk id="10" creationId="{1EDABEA3-63B4-47DB-93A4-C8686D246056}"/>
          </ac:grpSpMkLst>
        </pc:grpChg>
        <pc:graphicFrameChg chg="add mod modGraphic">
          <ac:chgData name="Diana  Andrejczak" userId="11003eef-ec13-4446-82b0-4b08f4ecaaec" providerId="ADAL" clId="{B4C537C7-923D-4C89-AB13-31990AA84892}" dt="2022-04-18T22:50:22.539" v="15079" actId="2085"/>
          <ac:graphicFrameMkLst>
            <pc:docMk/>
            <pc:sldMk cId="228784992" sldId="621"/>
            <ac:graphicFrameMk id="17" creationId="{048D1F43-5A1D-4F85-8881-2F81A1861851}"/>
          </ac:graphicFrameMkLst>
        </pc:graphicFrameChg>
        <pc:picChg chg="add del mod">
          <ac:chgData name="Diana  Andrejczak" userId="11003eef-ec13-4446-82b0-4b08f4ecaaec" providerId="ADAL" clId="{B4C537C7-923D-4C89-AB13-31990AA84892}" dt="2022-04-17T23:48:58.599" v="11162" actId="478"/>
          <ac:picMkLst>
            <pc:docMk/>
            <pc:sldMk cId="228784992" sldId="621"/>
            <ac:picMk id="4" creationId="{0F52CE96-326D-4C44-A228-492B1B220A2D}"/>
          </ac:picMkLst>
        </pc:picChg>
        <pc:picChg chg="del">
          <ac:chgData name="Diana  Andrejczak" userId="11003eef-ec13-4446-82b0-4b08f4ecaaec" providerId="ADAL" clId="{B4C537C7-923D-4C89-AB13-31990AA84892}" dt="2022-04-17T23:42:22.549" v="10942" actId="478"/>
          <ac:picMkLst>
            <pc:docMk/>
            <pc:sldMk cId="228784992" sldId="621"/>
            <ac:picMk id="6" creationId="{6E649B8A-C0C1-4146-B026-851AA53842F7}"/>
          </ac:picMkLst>
        </pc:picChg>
        <pc:picChg chg="add mod">
          <ac:chgData name="Diana  Andrejczak" userId="11003eef-ec13-4446-82b0-4b08f4ecaaec" providerId="ADAL" clId="{B4C537C7-923D-4C89-AB13-31990AA84892}" dt="2022-04-18T23:16:46.251" v="16549" actId="1076"/>
          <ac:picMkLst>
            <pc:docMk/>
            <pc:sldMk cId="228784992" sldId="621"/>
            <ac:picMk id="7" creationId="{43A88352-C191-47E8-AF18-E8BBEFA52938}"/>
          </ac:picMkLst>
        </pc:picChg>
        <pc:picChg chg="add mod">
          <ac:chgData name="Diana  Andrejczak" userId="11003eef-ec13-4446-82b0-4b08f4ecaaec" providerId="ADAL" clId="{B4C537C7-923D-4C89-AB13-31990AA84892}" dt="2022-04-18T23:16:46.251" v="16549" actId="1076"/>
          <ac:picMkLst>
            <pc:docMk/>
            <pc:sldMk cId="228784992" sldId="621"/>
            <ac:picMk id="8" creationId="{03042CF2-DFFD-4EE4-9CB7-28041B8D23D2}"/>
          </ac:picMkLst>
        </pc:picChg>
        <pc:picChg chg="add del mod">
          <ac:chgData name="Diana  Andrejczak" userId="11003eef-ec13-4446-82b0-4b08f4ecaaec" providerId="ADAL" clId="{B4C537C7-923D-4C89-AB13-31990AA84892}" dt="2022-04-17T23:48:57.409" v="11161" actId="478"/>
          <ac:picMkLst>
            <pc:docMk/>
            <pc:sldMk cId="228784992" sldId="621"/>
            <ac:picMk id="8" creationId="{DCAD5AC9-2ACC-4D5B-BFFB-76D9B77717F5}"/>
          </ac:picMkLst>
        </pc:picChg>
        <pc:picChg chg="mod">
          <ac:chgData name="Diana  Andrejczak" userId="11003eef-ec13-4446-82b0-4b08f4ecaaec" providerId="ADAL" clId="{B4C537C7-923D-4C89-AB13-31990AA84892}" dt="2022-04-18T23:16:50.157" v="16550" actId="14100"/>
          <ac:picMkLst>
            <pc:docMk/>
            <pc:sldMk cId="228784992" sldId="621"/>
            <ac:picMk id="9" creationId="{DFBA529F-F421-4892-9132-6FE87704E515}"/>
          </ac:picMkLst>
        </pc:picChg>
        <pc:picChg chg="del mod topLvl">
          <ac:chgData name="Diana  Andrejczak" userId="11003eef-ec13-4446-82b0-4b08f4ecaaec" providerId="ADAL" clId="{B4C537C7-923D-4C89-AB13-31990AA84892}" dt="2022-04-18T23:15:08.321" v="16532" actId="478"/>
          <ac:picMkLst>
            <pc:docMk/>
            <pc:sldMk cId="228784992" sldId="621"/>
            <ac:picMk id="11" creationId="{34266F93-71B2-42D8-BC0F-49F40482161C}"/>
          </ac:picMkLst>
        </pc:picChg>
        <pc:picChg chg="add del mod">
          <ac:chgData name="Diana  Andrejczak" userId="11003eef-ec13-4446-82b0-4b08f4ecaaec" providerId="ADAL" clId="{B4C537C7-923D-4C89-AB13-31990AA84892}" dt="2022-04-17T23:44:12.724" v="11138" actId="478"/>
          <ac:picMkLst>
            <pc:docMk/>
            <pc:sldMk cId="228784992" sldId="621"/>
            <ac:picMk id="11" creationId="{ED4B46BB-FFF3-42F2-86EE-9AD957453661}"/>
          </ac:picMkLst>
        </pc:picChg>
        <pc:picChg chg="add del mod">
          <ac:chgData name="Diana  Andrejczak" userId="11003eef-ec13-4446-82b0-4b08f4ecaaec" providerId="ADAL" clId="{B4C537C7-923D-4C89-AB13-31990AA84892}" dt="2022-04-17T23:47:39.273" v="11151" actId="478"/>
          <ac:picMkLst>
            <pc:docMk/>
            <pc:sldMk cId="228784992" sldId="621"/>
            <ac:picMk id="12" creationId="{D2513978-4675-4488-A3F4-E7F53C460A6E}"/>
          </ac:picMkLst>
        </pc:picChg>
        <pc:picChg chg="mod topLvl">
          <ac:chgData name="Diana  Andrejczak" userId="11003eef-ec13-4446-82b0-4b08f4ecaaec" providerId="ADAL" clId="{B4C537C7-923D-4C89-AB13-31990AA84892}" dt="2022-04-18T23:16:46.251" v="16549" actId="1076"/>
          <ac:picMkLst>
            <pc:docMk/>
            <pc:sldMk cId="228784992" sldId="621"/>
            <ac:picMk id="12" creationId="{F17BF75E-A0D2-4E7D-8FE2-4F49D5BD92B2}"/>
          </ac:picMkLst>
        </pc:picChg>
        <pc:picChg chg="add mod">
          <ac:chgData name="Diana  Andrejczak" userId="11003eef-ec13-4446-82b0-4b08f4ecaaec" providerId="ADAL" clId="{B4C537C7-923D-4C89-AB13-31990AA84892}" dt="2022-04-18T23:16:46.251" v="16549" actId="1076"/>
          <ac:picMkLst>
            <pc:docMk/>
            <pc:sldMk cId="228784992" sldId="621"/>
            <ac:picMk id="13" creationId="{5C7C47DD-147A-4401-AA7C-59E2262037B9}"/>
          </ac:picMkLst>
        </pc:picChg>
        <pc:picChg chg="add del mod">
          <ac:chgData name="Diana  Andrejczak" userId="11003eef-ec13-4446-82b0-4b08f4ecaaec" providerId="ADAL" clId="{B4C537C7-923D-4C89-AB13-31990AA84892}" dt="2022-04-17T23:48:56.343" v="11160" actId="478"/>
          <ac:picMkLst>
            <pc:docMk/>
            <pc:sldMk cId="228784992" sldId="621"/>
            <ac:picMk id="14" creationId="{D209CC58-BDCA-420C-BA3B-172F0DF6029D}"/>
          </ac:picMkLst>
        </pc:picChg>
        <pc:picChg chg="del">
          <ac:chgData name="Diana  Andrejczak" userId="11003eef-ec13-4446-82b0-4b08f4ecaaec" providerId="ADAL" clId="{B4C537C7-923D-4C89-AB13-31990AA84892}" dt="2022-04-17T23:44:16.486" v="11140" actId="478"/>
          <ac:picMkLst>
            <pc:docMk/>
            <pc:sldMk cId="228784992" sldId="621"/>
            <ac:picMk id="16" creationId="{60308AE9-FB80-4761-BEC3-964F3566227E}"/>
          </ac:picMkLst>
        </pc:picChg>
        <pc:picChg chg="add del mod">
          <ac:chgData name="Diana  Andrejczak" userId="11003eef-ec13-4446-82b0-4b08f4ecaaec" providerId="ADAL" clId="{B4C537C7-923D-4C89-AB13-31990AA84892}" dt="2022-04-17T23:48:54.955" v="11159" actId="478"/>
          <ac:picMkLst>
            <pc:docMk/>
            <pc:sldMk cId="228784992" sldId="621"/>
            <ac:picMk id="19" creationId="{1A3737DF-F5CF-4B7B-AB3D-D8CC027616F9}"/>
          </ac:picMkLst>
        </pc:picChg>
        <pc:picChg chg="add del mod">
          <ac:chgData name="Diana  Andrejczak" userId="11003eef-ec13-4446-82b0-4b08f4ecaaec" providerId="ADAL" clId="{B4C537C7-923D-4C89-AB13-31990AA84892}" dt="2022-04-17T23:48:51.261" v="11157" actId="478"/>
          <ac:picMkLst>
            <pc:docMk/>
            <pc:sldMk cId="228784992" sldId="621"/>
            <ac:picMk id="21" creationId="{6FC0BDD9-7BEC-439F-94F7-F013353353C0}"/>
          </ac:picMkLst>
        </pc:picChg>
        <pc:picChg chg="add del mod">
          <ac:chgData name="Diana  Andrejczak" userId="11003eef-ec13-4446-82b0-4b08f4ecaaec" providerId="ADAL" clId="{B4C537C7-923D-4C89-AB13-31990AA84892}" dt="2022-04-17T23:48:53.335" v="11158" actId="478"/>
          <ac:picMkLst>
            <pc:docMk/>
            <pc:sldMk cId="228784992" sldId="621"/>
            <ac:picMk id="23" creationId="{2FF3C2D0-4B8E-454E-B52B-B4A32B7FE254}"/>
          </ac:picMkLst>
        </pc:picChg>
        <pc:picChg chg="add mod ord">
          <ac:chgData name="Diana  Andrejczak" userId="11003eef-ec13-4446-82b0-4b08f4ecaaec" providerId="ADAL" clId="{B4C537C7-923D-4C89-AB13-31990AA84892}" dt="2022-04-17T23:53:15.829" v="11177" actId="167"/>
          <ac:picMkLst>
            <pc:docMk/>
            <pc:sldMk cId="228784992" sldId="621"/>
            <ac:picMk id="25" creationId="{67D9D313-418F-4E39-9207-3D508B2792AA}"/>
          </ac:picMkLst>
        </pc:picChg>
        <pc:cxnChg chg="add mod">
          <ac:chgData name="Diana  Andrejczak" userId="11003eef-ec13-4446-82b0-4b08f4ecaaec" providerId="ADAL" clId="{B4C537C7-923D-4C89-AB13-31990AA84892}" dt="2022-04-17T23:53:23.147" v="11178"/>
          <ac:cxnSpMkLst>
            <pc:docMk/>
            <pc:sldMk cId="228784992" sldId="621"/>
            <ac:cxnSpMk id="26" creationId="{07B8ABA9-9590-47CE-AD73-F64702508CDF}"/>
          </ac:cxnSpMkLst>
        </pc:cxnChg>
        <pc:cxnChg chg="del">
          <ac:chgData name="Diana  Andrejczak" userId="11003eef-ec13-4446-82b0-4b08f4ecaaec" providerId="ADAL" clId="{B4C537C7-923D-4C89-AB13-31990AA84892}" dt="2022-04-17T23:44:15.168" v="11139" actId="478"/>
          <ac:cxnSpMkLst>
            <pc:docMk/>
            <pc:sldMk cId="228784992" sldId="621"/>
            <ac:cxnSpMk id="32" creationId="{CD9F33A8-765A-47E3-8051-C75EF061F519}"/>
          </ac:cxnSpMkLst>
        </pc:cxnChg>
      </pc:sldChg>
      <pc:sldChg chg="addSp modSp new del mod setBg">
        <pc:chgData name="Diana  Andrejczak" userId="11003eef-ec13-4446-82b0-4b08f4ecaaec" providerId="ADAL" clId="{B4C537C7-923D-4C89-AB13-31990AA84892}" dt="2022-04-17T22:48:49.652" v="10052" actId="47"/>
        <pc:sldMkLst>
          <pc:docMk/>
          <pc:sldMk cId="3428628190" sldId="621"/>
        </pc:sldMkLst>
        <pc:spChg chg="add mod">
          <ac:chgData name="Diana  Andrejczak" userId="11003eef-ec13-4446-82b0-4b08f4ecaaec" providerId="ADAL" clId="{B4C537C7-923D-4C89-AB13-31990AA84892}" dt="2022-04-17T22:45:18.716" v="9962" actId="26606"/>
          <ac:spMkLst>
            <pc:docMk/>
            <pc:sldMk cId="3428628190" sldId="621"/>
            <ac:spMk id="6" creationId="{352814F9-8C65-46FB-B9FE-DD21F44CFE26}"/>
          </ac:spMkLst>
        </pc:spChg>
        <pc:spChg chg="add">
          <ac:chgData name="Diana  Andrejczak" userId="11003eef-ec13-4446-82b0-4b08f4ecaaec" providerId="ADAL" clId="{B4C537C7-923D-4C89-AB13-31990AA84892}" dt="2022-04-17T22:45:18.716" v="9962" actId="26606"/>
          <ac:spMkLst>
            <pc:docMk/>
            <pc:sldMk cId="3428628190" sldId="621"/>
            <ac:spMk id="13" creationId="{7AE95D8F-9825-4222-8846-E3461598CC62}"/>
          </ac:spMkLst>
        </pc:spChg>
        <pc:picChg chg="add mod ord">
          <ac:chgData name="Diana  Andrejczak" userId="11003eef-ec13-4446-82b0-4b08f4ecaaec" providerId="ADAL" clId="{B4C537C7-923D-4C89-AB13-31990AA84892}" dt="2022-04-17T22:45:18.716" v="9962" actId="26606"/>
          <ac:picMkLst>
            <pc:docMk/>
            <pc:sldMk cId="3428628190" sldId="621"/>
            <ac:picMk id="2" creationId="{4B50BBB7-95D4-4083-BB86-35C104D05A36}"/>
          </ac:picMkLst>
        </pc:picChg>
        <pc:picChg chg="add mod ord">
          <ac:chgData name="Diana  Andrejczak" userId="11003eef-ec13-4446-82b0-4b08f4ecaaec" providerId="ADAL" clId="{B4C537C7-923D-4C89-AB13-31990AA84892}" dt="2022-04-17T22:45:18.716" v="9962" actId="26606"/>
          <ac:picMkLst>
            <pc:docMk/>
            <pc:sldMk cId="3428628190" sldId="621"/>
            <ac:picMk id="3" creationId="{60E3A231-7147-4C22-AA9B-D0DDC70EA4DF}"/>
          </ac:picMkLst>
        </pc:picChg>
        <pc:picChg chg="add mod">
          <ac:chgData name="Diana  Andrejczak" userId="11003eef-ec13-4446-82b0-4b08f4ecaaec" providerId="ADAL" clId="{B4C537C7-923D-4C89-AB13-31990AA84892}" dt="2022-04-17T22:45:18.716" v="9962" actId="26606"/>
          <ac:picMkLst>
            <pc:docMk/>
            <pc:sldMk cId="3428628190" sldId="621"/>
            <ac:picMk id="4" creationId="{D56C61D2-C710-4A0F-981F-82D9C4FCA665}"/>
          </ac:picMkLst>
        </pc:picChg>
        <pc:picChg chg="add mod ord">
          <ac:chgData name="Diana  Andrejczak" userId="11003eef-ec13-4446-82b0-4b08f4ecaaec" providerId="ADAL" clId="{B4C537C7-923D-4C89-AB13-31990AA84892}" dt="2022-04-17T22:45:18.716" v="9962" actId="26606"/>
          <ac:picMkLst>
            <pc:docMk/>
            <pc:sldMk cId="3428628190" sldId="621"/>
            <ac:picMk id="5" creationId="{333228E8-A6DC-4125-B4F5-5C58FB713853}"/>
          </ac:picMkLst>
        </pc:picChg>
        <pc:cxnChg chg="add">
          <ac:chgData name="Diana  Andrejczak" userId="11003eef-ec13-4446-82b0-4b08f4ecaaec" providerId="ADAL" clId="{B4C537C7-923D-4C89-AB13-31990AA84892}" dt="2022-04-17T22:45:18.716" v="9962" actId="26606"/>
          <ac:cxnSpMkLst>
            <pc:docMk/>
            <pc:sldMk cId="3428628190" sldId="621"/>
            <ac:cxnSpMk id="11" creationId="{DFDA47BC-3069-47F5-8257-24B3B1F76A08}"/>
          </ac:cxnSpMkLst>
        </pc:cxnChg>
        <pc:cxnChg chg="add">
          <ac:chgData name="Diana  Andrejczak" userId="11003eef-ec13-4446-82b0-4b08f4ecaaec" providerId="ADAL" clId="{B4C537C7-923D-4C89-AB13-31990AA84892}" dt="2022-04-17T22:45:18.716" v="9962" actId="26606"/>
          <ac:cxnSpMkLst>
            <pc:docMk/>
            <pc:sldMk cId="3428628190" sldId="621"/>
            <ac:cxnSpMk id="15" creationId="{942B920A-73AD-402A-8EEF-B88E1A9398B8}"/>
          </ac:cxnSpMkLst>
        </pc:cxnChg>
        <pc:cxnChg chg="add">
          <ac:chgData name="Diana  Andrejczak" userId="11003eef-ec13-4446-82b0-4b08f4ecaaec" providerId="ADAL" clId="{B4C537C7-923D-4C89-AB13-31990AA84892}" dt="2022-04-17T22:45:18.716" v="9962" actId="26606"/>
          <ac:cxnSpMkLst>
            <pc:docMk/>
            <pc:sldMk cId="3428628190" sldId="621"/>
            <ac:cxnSpMk id="17" creationId="{00C9EB70-BC82-414A-BF8D-AD7FC6727616}"/>
          </ac:cxnSpMkLst>
        </pc:cxnChg>
        <pc:cxnChg chg="add">
          <ac:chgData name="Diana  Andrejczak" userId="11003eef-ec13-4446-82b0-4b08f4ecaaec" providerId="ADAL" clId="{B4C537C7-923D-4C89-AB13-31990AA84892}" dt="2022-04-17T22:45:18.716" v="9962" actId="26606"/>
          <ac:cxnSpMkLst>
            <pc:docMk/>
            <pc:sldMk cId="3428628190" sldId="621"/>
            <ac:cxnSpMk id="19" creationId="{3217665F-0036-444A-8D4A-33AF36A36A42}"/>
          </ac:cxnSpMkLst>
        </pc:cxnChg>
      </pc:sldChg>
      <pc:sldChg chg="addSp delSp modSp add del mod setBg modNotesTx">
        <pc:chgData name="Diana  Andrejczak" userId="11003eef-ec13-4446-82b0-4b08f4ecaaec" providerId="ADAL" clId="{B4C537C7-923D-4C89-AB13-31990AA84892}" dt="2022-04-18T01:20:44.269" v="11804" actId="47"/>
        <pc:sldMkLst>
          <pc:docMk/>
          <pc:sldMk cId="1852242644" sldId="622"/>
        </pc:sldMkLst>
        <pc:spChg chg="mod">
          <ac:chgData name="Diana  Andrejczak" userId="11003eef-ec13-4446-82b0-4b08f4ecaaec" providerId="ADAL" clId="{B4C537C7-923D-4C89-AB13-31990AA84892}" dt="2022-04-18T00:11:10.514" v="11771" actId="26606"/>
          <ac:spMkLst>
            <pc:docMk/>
            <pc:sldMk cId="1852242644" sldId="622"/>
            <ac:spMk id="3" creationId="{E7E87170-FD79-428E-8566-37FB4BDC2412}"/>
          </ac:spMkLst>
        </pc:spChg>
        <pc:picChg chg="del">
          <ac:chgData name="Diana  Andrejczak" userId="11003eef-ec13-4446-82b0-4b08f4ecaaec" providerId="ADAL" clId="{B4C537C7-923D-4C89-AB13-31990AA84892}" dt="2022-04-18T00:02:05.257" v="11219" actId="478"/>
          <ac:picMkLst>
            <pc:docMk/>
            <pc:sldMk cId="1852242644" sldId="622"/>
            <ac:picMk id="2" creationId="{2BB5E7E8-D61D-4E3A-874F-15C1878E110A}"/>
          </ac:picMkLst>
        </pc:picChg>
        <pc:picChg chg="add mod">
          <ac:chgData name="Diana  Andrejczak" userId="11003eef-ec13-4446-82b0-4b08f4ecaaec" providerId="ADAL" clId="{B4C537C7-923D-4C89-AB13-31990AA84892}" dt="2022-04-18T00:11:10.514" v="11771" actId="26606"/>
          <ac:picMkLst>
            <pc:docMk/>
            <pc:sldMk cId="1852242644" sldId="622"/>
            <ac:picMk id="5" creationId="{15A9F989-AB2A-4084-8D53-465444C9C569}"/>
          </ac:picMkLst>
        </pc:picChg>
        <pc:picChg chg="del">
          <ac:chgData name="Diana  Andrejczak" userId="11003eef-ec13-4446-82b0-4b08f4ecaaec" providerId="ADAL" clId="{B4C537C7-923D-4C89-AB13-31990AA84892}" dt="2022-04-18T00:02:06.929" v="11220" actId="478"/>
          <ac:picMkLst>
            <pc:docMk/>
            <pc:sldMk cId="1852242644" sldId="622"/>
            <ac:picMk id="6" creationId="{C196BCE8-5A8C-4800-871B-FEF729839578}"/>
          </ac:picMkLst>
        </pc:picChg>
        <pc:picChg chg="add del mod ord">
          <ac:chgData name="Diana  Andrejczak" userId="11003eef-ec13-4446-82b0-4b08f4ecaaec" providerId="ADAL" clId="{B4C537C7-923D-4C89-AB13-31990AA84892}" dt="2022-04-18T00:09:10.960" v="11757" actId="478"/>
          <ac:picMkLst>
            <pc:docMk/>
            <pc:sldMk cId="1852242644" sldId="622"/>
            <ac:picMk id="7" creationId="{52D7D870-D2AC-4192-B61B-82142708B11B}"/>
          </ac:picMkLst>
        </pc:picChg>
        <pc:picChg chg="add mod ord modCrop">
          <ac:chgData name="Diana  Andrejczak" userId="11003eef-ec13-4446-82b0-4b08f4ecaaec" providerId="ADAL" clId="{B4C537C7-923D-4C89-AB13-31990AA84892}" dt="2022-04-18T00:11:10.514" v="11771" actId="26606"/>
          <ac:picMkLst>
            <pc:docMk/>
            <pc:sldMk cId="1852242644" sldId="622"/>
            <ac:picMk id="8" creationId="{9807F406-2132-4392-BB29-8B47F6EE20F3}"/>
          </ac:picMkLst>
        </pc:picChg>
        <pc:picChg chg="add mod">
          <ac:chgData name="Diana  Andrejczak" userId="11003eef-ec13-4446-82b0-4b08f4ecaaec" providerId="ADAL" clId="{B4C537C7-923D-4C89-AB13-31990AA84892}" dt="2022-04-18T00:11:10.514" v="11771" actId="26606"/>
          <ac:picMkLst>
            <pc:docMk/>
            <pc:sldMk cId="1852242644" sldId="622"/>
            <ac:picMk id="10" creationId="{D35F9386-0487-4BD4-AC20-58D45F1EE32F}"/>
          </ac:picMkLst>
        </pc:picChg>
        <pc:cxnChg chg="add">
          <ac:chgData name="Diana  Andrejczak" userId="11003eef-ec13-4446-82b0-4b08f4ecaaec" providerId="ADAL" clId="{B4C537C7-923D-4C89-AB13-31990AA84892}" dt="2022-04-18T00:11:10.514" v="11771" actId="26606"/>
          <ac:cxnSpMkLst>
            <pc:docMk/>
            <pc:sldMk cId="1852242644" sldId="622"/>
            <ac:cxnSpMk id="15" creationId="{8F880EF2-DF79-4D9D-8F11-E91D48C79741}"/>
          </ac:cxnSpMkLst>
        </pc:cxnChg>
      </pc:sldChg>
      <pc:sldChg chg="addSp modSp new mod modNotesTx">
        <pc:chgData name="Diana  Andrejczak" userId="11003eef-ec13-4446-82b0-4b08f4ecaaec" providerId="ADAL" clId="{B4C537C7-923D-4C89-AB13-31990AA84892}" dt="2022-04-18T23:19:17.527" v="16759" actId="20577"/>
        <pc:sldMkLst>
          <pc:docMk/>
          <pc:sldMk cId="3909301453" sldId="623"/>
        </pc:sldMkLst>
        <pc:spChg chg="add mod">
          <ac:chgData name="Diana  Andrejczak" userId="11003eef-ec13-4446-82b0-4b08f4ecaaec" providerId="ADAL" clId="{B4C537C7-923D-4C89-AB13-31990AA84892}" dt="2022-04-18T00:12:42.154" v="11783" actId="1076"/>
          <ac:spMkLst>
            <pc:docMk/>
            <pc:sldMk cId="3909301453" sldId="623"/>
            <ac:spMk id="5" creationId="{BA4D4075-B14D-41C9-925F-41A7A887C2EC}"/>
          </ac:spMkLst>
        </pc:spChg>
        <pc:picChg chg="add mod">
          <ac:chgData name="Diana  Andrejczak" userId="11003eef-ec13-4446-82b0-4b08f4ecaaec" providerId="ADAL" clId="{B4C537C7-923D-4C89-AB13-31990AA84892}" dt="2022-04-18T00:13:47.101" v="11800" actId="1076"/>
          <ac:picMkLst>
            <pc:docMk/>
            <pc:sldMk cId="3909301453" sldId="623"/>
            <ac:picMk id="2" creationId="{EB2D0303-F545-4C5D-9376-F6CAC2034795}"/>
          </ac:picMkLst>
        </pc:picChg>
        <pc:picChg chg="add mod">
          <ac:chgData name="Diana  Andrejczak" userId="11003eef-ec13-4446-82b0-4b08f4ecaaec" providerId="ADAL" clId="{B4C537C7-923D-4C89-AB13-31990AA84892}" dt="2022-04-18T00:13:34.738" v="11796" actId="1076"/>
          <ac:picMkLst>
            <pc:docMk/>
            <pc:sldMk cId="3909301453" sldId="623"/>
            <ac:picMk id="3" creationId="{C6FF751B-0DDA-4F99-896B-C75D3E99646D}"/>
          </ac:picMkLst>
        </pc:picChg>
        <pc:picChg chg="add mod">
          <ac:chgData name="Diana  Andrejczak" userId="11003eef-ec13-4446-82b0-4b08f4ecaaec" providerId="ADAL" clId="{B4C537C7-923D-4C89-AB13-31990AA84892}" dt="2022-04-18T00:13:59.002" v="11801" actId="1076"/>
          <ac:picMkLst>
            <pc:docMk/>
            <pc:sldMk cId="3909301453" sldId="623"/>
            <ac:picMk id="4" creationId="{35B6B51A-0A31-4F1C-9326-B5798BAAD7BD}"/>
          </ac:picMkLst>
        </pc:picChg>
        <pc:picChg chg="add mod ord">
          <ac:chgData name="Diana  Andrejczak" userId="11003eef-ec13-4446-82b0-4b08f4ecaaec" providerId="ADAL" clId="{B4C537C7-923D-4C89-AB13-31990AA84892}" dt="2022-04-18T00:12:12.570" v="11778" actId="167"/>
          <ac:picMkLst>
            <pc:docMk/>
            <pc:sldMk cId="3909301453" sldId="623"/>
            <ac:picMk id="6" creationId="{68D6F6B5-6E20-46B3-A62F-2A09CE760592}"/>
          </ac:picMkLst>
        </pc:picChg>
        <pc:cxnChg chg="add mod">
          <ac:chgData name="Diana  Andrejczak" userId="11003eef-ec13-4446-82b0-4b08f4ecaaec" providerId="ADAL" clId="{B4C537C7-923D-4C89-AB13-31990AA84892}" dt="2022-04-18T00:14:10.267" v="11803" actId="1076"/>
          <ac:cxnSpMkLst>
            <pc:docMk/>
            <pc:sldMk cId="3909301453" sldId="623"/>
            <ac:cxnSpMk id="7" creationId="{B584E722-2BCD-42BF-9443-5A2316C2C04D}"/>
          </ac:cxnSpMkLst>
        </pc:cxnChg>
      </pc:sldChg>
      <pc:sldChg chg="add del">
        <pc:chgData name="Diana  Andrejczak" userId="11003eef-ec13-4446-82b0-4b08f4ecaaec" providerId="ADAL" clId="{B4C537C7-923D-4C89-AB13-31990AA84892}" dt="2022-04-18T02:23:11.338" v="13030" actId="47"/>
        <pc:sldMkLst>
          <pc:docMk/>
          <pc:sldMk cId="3019748774" sldId="624"/>
        </pc:sldMkLst>
      </pc:sldChg>
      <pc:sldChg chg="addSp delSp modSp add del mod setBg delDesignElem">
        <pc:chgData name="Diana  Andrejczak" userId="11003eef-ec13-4446-82b0-4b08f4ecaaec" providerId="ADAL" clId="{B4C537C7-923D-4C89-AB13-31990AA84892}" dt="2022-04-18T01:51:13.576" v="12067" actId="47"/>
        <pc:sldMkLst>
          <pc:docMk/>
          <pc:sldMk cId="2815385315" sldId="625"/>
        </pc:sldMkLst>
        <pc:spChg chg="mod">
          <ac:chgData name="Diana  Andrejczak" userId="11003eef-ec13-4446-82b0-4b08f4ecaaec" providerId="ADAL" clId="{B4C537C7-923D-4C89-AB13-31990AA84892}" dt="2022-04-18T01:50:29.849" v="12060" actId="26606"/>
          <ac:spMkLst>
            <pc:docMk/>
            <pc:sldMk cId="2815385315" sldId="625"/>
            <ac:spMk id="15" creationId="{DA356336-B3BF-47BA-B458-3E797EB25ABC}"/>
          </ac:spMkLst>
        </pc:spChg>
        <pc:spChg chg="mod">
          <ac:chgData name="Diana  Andrejczak" userId="11003eef-ec13-4446-82b0-4b08f4ecaaec" providerId="ADAL" clId="{B4C537C7-923D-4C89-AB13-31990AA84892}" dt="2022-04-18T01:50:29.849" v="12060" actId="26606"/>
          <ac:spMkLst>
            <pc:docMk/>
            <pc:sldMk cId="2815385315" sldId="625"/>
            <ac:spMk id="25" creationId="{F0F56A02-DAD2-4663-84D8-B6B80E9981F6}"/>
          </ac:spMkLst>
        </pc:spChg>
        <pc:spChg chg="add">
          <ac:chgData name="Diana  Andrejczak" userId="11003eef-ec13-4446-82b0-4b08f4ecaaec" providerId="ADAL" clId="{B4C537C7-923D-4C89-AB13-31990AA84892}" dt="2022-04-18T01:50:29.849" v="12060" actId="26606"/>
          <ac:spMkLst>
            <pc:docMk/>
            <pc:sldMk cId="2815385315" sldId="625"/>
            <ac:spMk id="30" creationId="{33CD251C-A887-4D2F-925B-FC097198538B}"/>
          </ac:spMkLst>
        </pc:spChg>
        <pc:spChg chg="del">
          <ac:chgData name="Diana  Andrejczak" userId="11003eef-ec13-4446-82b0-4b08f4ecaaec" providerId="ADAL" clId="{B4C537C7-923D-4C89-AB13-31990AA84892}" dt="2022-04-18T01:50:23.213" v="12059"/>
          <ac:spMkLst>
            <pc:docMk/>
            <pc:sldMk cId="2815385315" sldId="625"/>
            <ac:spMk id="33" creationId="{B3F59054-3394-4D87-8BD0-A28DCD47F1BC}"/>
          </ac:spMkLst>
        </pc:spChg>
        <pc:spChg chg="del">
          <ac:chgData name="Diana  Andrejczak" userId="11003eef-ec13-4446-82b0-4b08f4ecaaec" providerId="ADAL" clId="{B4C537C7-923D-4C89-AB13-31990AA84892}" dt="2022-04-18T01:50:23.213" v="12059"/>
          <ac:spMkLst>
            <pc:docMk/>
            <pc:sldMk cId="2815385315" sldId="625"/>
            <ac:spMk id="35" creationId="{2FE0ABA9-CAF1-4816-837D-5F28AAA08E0A}"/>
          </ac:spMkLst>
        </pc:spChg>
        <pc:spChg chg="del">
          <ac:chgData name="Diana  Andrejczak" userId="11003eef-ec13-4446-82b0-4b08f4ecaaec" providerId="ADAL" clId="{B4C537C7-923D-4C89-AB13-31990AA84892}" dt="2022-04-18T01:50:23.213" v="12059"/>
          <ac:spMkLst>
            <pc:docMk/>
            <pc:sldMk cId="2815385315" sldId="625"/>
            <ac:spMk id="37" creationId="{BC8B9C14-70F0-4F42-85FF-0DD3D5A585A5}"/>
          </ac:spMkLst>
        </pc:spChg>
        <pc:spChg chg="del">
          <ac:chgData name="Diana  Andrejczak" userId="11003eef-ec13-4446-82b0-4b08f4ecaaec" providerId="ADAL" clId="{B4C537C7-923D-4C89-AB13-31990AA84892}" dt="2022-04-18T01:50:23.213" v="12059"/>
          <ac:spMkLst>
            <pc:docMk/>
            <pc:sldMk cId="2815385315" sldId="625"/>
            <ac:spMk id="39" creationId="{98DE6C44-43F8-4DE4-AB81-66853FFEA09A}"/>
          </ac:spMkLst>
        </pc:spChg>
        <pc:spChg chg="del">
          <ac:chgData name="Diana  Andrejczak" userId="11003eef-ec13-4446-82b0-4b08f4ecaaec" providerId="ADAL" clId="{B4C537C7-923D-4C89-AB13-31990AA84892}" dt="2022-04-18T01:50:23.213" v="12059"/>
          <ac:spMkLst>
            <pc:docMk/>
            <pc:sldMk cId="2815385315" sldId="625"/>
            <ac:spMk id="41" creationId="{2409529B-9B56-4F10-BE4D-F934DB89E57E}"/>
          </ac:spMkLst>
        </pc:spChg>
        <pc:grpChg chg="add">
          <ac:chgData name="Diana  Andrejczak" userId="11003eef-ec13-4446-82b0-4b08f4ecaaec" providerId="ADAL" clId="{B4C537C7-923D-4C89-AB13-31990AA84892}" dt="2022-04-18T01:50:29.849" v="12060" actId="26606"/>
          <ac:grpSpMkLst>
            <pc:docMk/>
            <pc:sldMk cId="2815385315" sldId="625"/>
            <ac:grpSpMk id="31" creationId="{770AE191-D2EA-45C9-A44D-830C188F74CB}"/>
          </ac:grpSpMkLst>
        </pc:grpChg>
        <pc:picChg chg="mod ord">
          <ac:chgData name="Diana  Andrejczak" userId="11003eef-ec13-4446-82b0-4b08f4ecaaec" providerId="ADAL" clId="{B4C537C7-923D-4C89-AB13-31990AA84892}" dt="2022-04-18T01:50:29.849" v="12060" actId="26606"/>
          <ac:picMkLst>
            <pc:docMk/>
            <pc:sldMk cId="2815385315" sldId="625"/>
            <ac:picMk id="19" creationId="{D360B622-E146-4F48-B97E-271957C7023D}"/>
          </ac:picMkLst>
        </pc:picChg>
        <pc:picChg chg="mod ord">
          <ac:chgData name="Diana  Andrejczak" userId="11003eef-ec13-4446-82b0-4b08f4ecaaec" providerId="ADAL" clId="{B4C537C7-923D-4C89-AB13-31990AA84892}" dt="2022-04-18T01:50:29.849" v="12060" actId="26606"/>
          <ac:picMkLst>
            <pc:docMk/>
            <pc:sldMk cId="2815385315" sldId="625"/>
            <ac:picMk id="23" creationId="{78DEA34B-620D-48FC-898A-9337095F929A}"/>
          </ac:picMkLst>
        </pc:picChg>
        <pc:picChg chg="mod ord">
          <ac:chgData name="Diana  Andrejczak" userId="11003eef-ec13-4446-82b0-4b08f4ecaaec" providerId="ADAL" clId="{B4C537C7-923D-4C89-AB13-31990AA84892}" dt="2022-04-18T01:50:29.849" v="12060" actId="26606"/>
          <ac:picMkLst>
            <pc:docMk/>
            <pc:sldMk cId="2815385315" sldId="625"/>
            <ac:picMk id="28" creationId="{B47AB6A2-D83B-4804-A52F-1C8F0D5BA4A7}"/>
          </ac:picMkLst>
        </pc:picChg>
      </pc:sldChg>
      <pc:sldChg chg="addSp modSp new mod ord modNotesTx">
        <pc:chgData name="Diana  Andrejczak" userId="11003eef-ec13-4446-82b0-4b08f4ecaaec" providerId="ADAL" clId="{B4C537C7-923D-4C89-AB13-31990AA84892}" dt="2022-04-18T23:19:57.652" v="16810" actId="20577"/>
        <pc:sldMkLst>
          <pc:docMk/>
          <pc:sldMk cId="3537012145" sldId="626"/>
        </pc:sldMkLst>
        <pc:spChg chg="add mod">
          <ac:chgData name="Diana  Andrejczak" userId="11003eef-ec13-4446-82b0-4b08f4ecaaec" providerId="ADAL" clId="{B4C537C7-923D-4C89-AB13-31990AA84892}" dt="2022-04-18T01:51:42.127" v="12073" actId="1076"/>
          <ac:spMkLst>
            <pc:docMk/>
            <pc:sldMk cId="3537012145" sldId="626"/>
            <ac:spMk id="5" creationId="{CCC714DE-EFDF-4466-A694-29C7E4D3D10B}"/>
          </ac:spMkLst>
        </pc:spChg>
        <pc:spChg chg="add mod">
          <ac:chgData name="Diana  Andrejczak" userId="11003eef-ec13-4446-82b0-4b08f4ecaaec" providerId="ADAL" clId="{B4C537C7-923D-4C89-AB13-31990AA84892}" dt="2022-04-18T01:52:48.793" v="12123" actId="20577"/>
          <ac:spMkLst>
            <pc:docMk/>
            <pc:sldMk cId="3537012145" sldId="626"/>
            <ac:spMk id="6" creationId="{836BBB82-9CD4-4608-9290-0762AFB0317E}"/>
          </ac:spMkLst>
        </pc:spChg>
        <pc:picChg chg="add mod">
          <ac:chgData name="Diana  Andrejczak" userId="11003eef-ec13-4446-82b0-4b08f4ecaaec" providerId="ADAL" clId="{B4C537C7-923D-4C89-AB13-31990AA84892}" dt="2022-04-18T01:50:45.371" v="12063"/>
          <ac:picMkLst>
            <pc:docMk/>
            <pc:sldMk cId="3537012145" sldId="626"/>
            <ac:picMk id="2" creationId="{5270DF6A-4B44-4685-B0EE-7CA0F3E9A8C6}"/>
          </ac:picMkLst>
        </pc:picChg>
        <pc:picChg chg="add mod">
          <ac:chgData name="Diana  Andrejczak" userId="11003eef-ec13-4446-82b0-4b08f4ecaaec" providerId="ADAL" clId="{B4C537C7-923D-4C89-AB13-31990AA84892}" dt="2022-04-18T01:50:45.371" v="12063"/>
          <ac:picMkLst>
            <pc:docMk/>
            <pc:sldMk cId="3537012145" sldId="626"/>
            <ac:picMk id="3" creationId="{BACE53CC-E53B-4FF8-9611-4CF2EA56358B}"/>
          </ac:picMkLst>
        </pc:picChg>
        <pc:picChg chg="add mod">
          <ac:chgData name="Diana  Andrejczak" userId="11003eef-ec13-4446-82b0-4b08f4ecaaec" providerId="ADAL" clId="{B4C537C7-923D-4C89-AB13-31990AA84892}" dt="2022-04-18T01:50:45.371" v="12063"/>
          <ac:picMkLst>
            <pc:docMk/>
            <pc:sldMk cId="3537012145" sldId="626"/>
            <ac:picMk id="4" creationId="{DDD74A20-03F8-43C5-AECB-8118F9E1DCA9}"/>
          </ac:picMkLst>
        </pc:picChg>
        <pc:picChg chg="add mod ord">
          <ac:chgData name="Diana  Andrejczak" userId="11003eef-ec13-4446-82b0-4b08f4ecaaec" providerId="ADAL" clId="{B4C537C7-923D-4C89-AB13-31990AA84892}" dt="2022-04-18T01:51:22.282" v="12068" actId="167"/>
          <ac:picMkLst>
            <pc:docMk/>
            <pc:sldMk cId="3537012145" sldId="626"/>
            <ac:picMk id="7" creationId="{91442D40-2FB9-4997-BA8C-8077DFFD6DEA}"/>
          </ac:picMkLst>
        </pc:picChg>
        <pc:cxnChg chg="add mod">
          <ac:chgData name="Diana  Andrejczak" userId="11003eef-ec13-4446-82b0-4b08f4ecaaec" providerId="ADAL" clId="{B4C537C7-923D-4C89-AB13-31990AA84892}" dt="2022-04-18T02:11:28.299" v="12712" actId="14100"/>
          <ac:cxnSpMkLst>
            <pc:docMk/>
            <pc:sldMk cId="3537012145" sldId="626"/>
            <ac:cxnSpMk id="8" creationId="{FBCC08C8-803B-42EB-AB76-9F8D884C0FC2}"/>
          </ac:cxnSpMkLst>
        </pc:cxnChg>
      </pc:sldChg>
      <pc:sldChg chg="addSp delSp modSp new del mod setBg">
        <pc:chgData name="Diana  Andrejczak" userId="11003eef-ec13-4446-82b0-4b08f4ecaaec" providerId="ADAL" clId="{B4C537C7-923D-4C89-AB13-31990AA84892}" dt="2022-04-18T02:06:46.152" v="12601" actId="680"/>
        <pc:sldMkLst>
          <pc:docMk/>
          <pc:sldMk cId="2776281909" sldId="627"/>
        </pc:sldMkLst>
        <pc:spChg chg="add del mod">
          <ac:chgData name="Diana  Andrejczak" userId="11003eef-ec13-4446-82b0-4b08f4ecaaec" providerId="ADAL" clId="{B4C537C7-923D-4C89-AB13-31990AA84892}" dt="2022-04-18T02:06:44.368" v="12597"/>
          <ac:spMkLst>
            <pc:docMk/>
            <pc:sldMk cId="2776281909" sldId="627"/>
            <ac:spMk id="6" creationId="{DF791848-193D-4C6A-BC79-B3A479F86AF0}"/>
          </ac:spMkLst>
        </pc:spChg>
        <pc:spChg chg="add del mod">
          <ac:chgData name="Diana  Andrejczak" userId="11003eef-ec13-4446-82b0-4b08f4ecaaec" providerId="ADAL" clId="{B4C537C7-923D-4C89-AB13-31990AA84892}" dt="2022-04-18T02:06:43.813" v="12595"/>
          <ac:spMkLst>
            <pc:docMk/>
            <pc:sldMk cId="2776281909" sldId="627"/>
            <ac:spMk id="7" creationId="{82D01427-6F1F-4E18-B557-437C2D86E15D}"/>
          </ac:spMkLst>
        </pc:spChg>
        <pc:spChg chg="add del">
          <ac:chgData name="Diana  Andrejczak" userId="11003eef-ec13-4446-82b0-4b08f4ecaaec" providerId="ADAL" clId="{B4C537C7-923D-4C89-AB13-31990AA84892}" dt="2022-04-18T02:06:43.265" v="12593" actId="26606"/>
          <ac:spMkLst>
            <pc:docMk/>
            <pc:sldMk cId="2776281909" sldId="627"/>
            <ac:spMk id="11" creationId="{6EFFF4A2-EB01-4738-9824-8D9A72A51BB9}"/>
          </ac:spMkLst>
        </pc:spChg>
        <pc:grpChg chg="add del">
          <ac:chgData name="Diana  Andrejczak" userId="11003eef-ec13-4446-82b0-4b08f4ecaaec" providerId="ADAL" clId="{B4C537C7-923D-4C89-AB13-31990AA84892}" dt="2022-04-18T02:06:43.265" v="12593" actId="26606"/>
          <ac:grpSpMkLst>
            <pc:docMk/>
            <pc:sldMk cId="2776281909" sldId="627"/>
            <ac:grpSpMk id="13" creationId="{D4469D90-62FA-49B2-981E-5305361D5A58}"/>
          </ac:grpSpMkLst>
        </pc:grpChg>
        <pc:picChg chg="add del mod">
          <ac:chgData name="Diana  Andrejczak" userId="11003eef-ec13-4446-82b0-4b08f4ecaaec" providerId="ADAL" clId="{B4C537C7-923D-4C89-AB13-31990AA84892}" dt="2022-04-18T02:06:45.433" v="12600"/>
          <ac:picMkLst>
            <pc:docMk/>
            <pc:sldMk cId="2776281909" sldId="627"/>
            <ac:picMk id="2" creationId="{8E77F911-3E26-4602-A30D-75A69B4A0563}"/>
          </ac:picMkLst>
        </pc:picChg>
        <pc:picChg chg="add del mod ord">
          <ac:chgData name="Diana  Andrejczak" userId="11003eef-ec13-4446-82b0-4b08f4ecaaec" providerId="ADAL" clId="{B4C537C7-923D-4C89-AB13-31990AA84892}" dt="2022-04-18T02:06:45.433" v="12600"/>
          <ac:picMkLst>
            <pc:docMk/>
            <pc:sldMk cId="2776281909" sldId="627"/>
            <ac:picMk id="3" creationId="{8D13794B-94B2-4746-9796-43F0868ED699}"/>
          </ac:picMkLst>
        </pc:picChg>
        <pc:picChg chg="add del mod">
          <ac:chgData name="Diana  Andrejczak" userId="11003eef-ec13-4446-82b0-4b08f4ecaaec" providerId="ADAL" clId="{B4C537C7-923D-4C89-AB13-31990AA84892}" dt="2022-04-18T02:06:45.433" v="12600"/>
          <ac:picMkLst>
            <pc:docMk/>
            <pc:sldMk cId="2776281909" sldId="627"/>
            <ac:picMk id="4" creationId="{DA331DB4-A227-447F-B2D2-441BF4D6F4C6}"/>
          </ac:picMkLst>
        </pc:picChg>
        <pc:picChg chg="add del mod">
          <ac:chgData name="Diana  Andrejczak" userId="11003eef-ec13-4446-82b0-4b08f4ecaaec" providerId="ADAL" clId="{B4C537C7-923D-4C89-AB13-31990AA84892}" dt="2022-04-18T02:06:45.433" v="12600"/>
          <ac:picMkLst>
            <pc:docMk/>
            <pc:sldMk cId="2776281909" sldId="627"/>
            <ac:picMk id="5" creationId="{2A2931D5-4972-4608-9CD0-C78355E648FB}"/>
          </ac:picMkLst>
        </pc:picChg>
      </pc:sldChg>
      <pc:sldMasterChg chg="delSldLayout">
        <pc:chgData name="Diana  Andrejczak" userId="11003eef-ec13-4446-82b0-4b08f4ecaaec" providerId="ADAL" clId="{B4C537C7-923D-4C89-AB13-31990AA84892}" dt="2022-04-15T18:55:52.065" v="77" actId="47"/>
        <pc:sldMasterMkLst>
          <pc:docMk/>
          <pc:sldMasterMk cId="606329576" sldId="2147483648"/>
        </pc:sldMasterMkLst>
        <pc:sldLayoutChg chg="del">
          <pc:chgData name="Diana  Andrejczak" userId="11003eef-ec13-4446-82b0-4b08f4ecaaec" providerId="ADAL" clId="{B4C537C7-923D-4C89-AB13-31990AA84892}" dt="2022-04-15T18:55:52.065" v="77" actId="47"/>
          <pc:sldLayoutMkLst>
            <pc:docMk/>
            <pc:sldMasterMk cId="606329576" sldId="2147483648"/>
            <pc:sldLayoutMk cId="382741700" sldId="2147483660"/>
          </pc:sldLayoutMkLst>
        </pc:sldLayoutChg>
        <pc:sldLayoutChg chg="del">
          <pc:chgData name="Diana  Andrejczak" userId="11003eef-ec13-4446-82b0-4b08f4ecaaec" providerId="ADAL" clId="{B4C537C7-923D-4C89-AB13-31990AA84892}" dt="2022-04-15T18:55:52.065" v="77" actId="47"/>
          <pc:sldLayoutMkLst>
            <pc:docMk/>
            <pc:sldMasterMk cId="606329576" sldId="2147483648"/>
            <pc:sldLayoutMk cId="2610777192" sldId="2147483661"/>
          </pc:sldLayoutMkLst>
        </pc:sldLayoutChg>
      </pc:sldMaster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2274BE-E6ED-456E-9214-4AEC7A452806}" type="doc">
      <dgm:prSet loTypeId="urn:microsoft.com/office/officeart/2005/8/layout/hierarchy5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890D2B0-1204-4E70-A009-AFF97A711456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sz="2000" dirty="0"/>
            <a:t>Getting to the New Normal</a:t>
          </a:r>
        </a:p>
        <a:p>
          <a:r>
            <a:rPr lang="en-US" sz="2000" dirty="0"/>
            <a:t>(NFWF DRRF)</a:t>
          </a:r>
        </a:p>
      </dgm:t>
    </dgm:pt>
    <dgm:pt modelId="{35B4E2FC-E609-4A14-BB1B-88FCD6CA7D9A}" type="parTrans" cxnId="{E40A38E8-BD75-41B1-B311-AD7720AF6646}">
      <dgm:prSet/>
      <dgm:spPr/>
      <dgm:t>
        <a:bodyPr/>
        <a:lstStyle/>
        <a:p>
          <a:endParaRPr lang="en-US"/>
        </a:p>
      </dgm:t>
    </dgm:pt>
    <dgm:pt modelId="{77822826-9253-451A-BA39-264CFD926966}" type="sibTrans" cxnId="{E40A38E8-BD75-41B1-B311-AD7720AF6646}">
      <dgm:prSet/>
      <dgm:spPr/>
      <dgm:t>
        <a:bodyPr/>
        <a:lstStyle/>
        <a:p>
          <a:endParaRPr lang="en-US"/>
        </a:p>
      </dgm:t>
    </dgm:pt>
    <dgm:pt modelId="{B4F9FE44-25FA-4803-A5A5-2B82CF830902}" type="asst">
      <dgm:prSet phldrT="[Text]"/>
      <dgm:spPr/>
      <dgm:t>
        <a:bodyPr/>
        <a:lstStyle/>
        <a:p>
          <a:r>
            <a:rPr lang="en-US" dirty="0"/>
            <a:t>Getting to New Normal Phase 2</a:t>
          </a:r>
        </a:p>
        <a:p>
          <a:r>
            <a:rPr lang="en-US" dirty="0"/>
            <a:t>(Growing Greener)</a:t>
          </a:r>
        </a:p>
      </dgm:t>
    </dgm:pt>
    <dgm:pt modelId="{F9603B24-BC4E-4655-AF82-C2D8EEA60FAD}" type="parTrans" cxnId="{6F33C711-AE7E-446F-AD7B-F8F0F5C0504A}">
      <dgm:prSet/>
      <dgm:spPr/>
      <dgm:t>
        <a:bodyPr/>
        <a:lstStyle/>
        <a:p>
          <a:endParaRPr lang="en-US"/>
        </a:p>
      </dgm:t>
    </dgm:pt>
    <dgm:pt modelId="{2964E4B2-12BC-44B9-A8BA-D16715E37197}" type="sibTrans" cxnId="{6F33C711-AE7E-446F-AD7B-F8F0F5C0504A}">
      <dgm:prSet/>
      <dgm:spPr/>
      <dgm:t>
        <a:bodyPr/>
        <a:lstStyle/>
        <a:p>
          <a:endParaRPr lang="en-US"/>
        </a:p>
      </dgm:t>
    </dgm:pt>
    <dgm:pt modelId="{AA549939-AA6B-4925-B882-0CD412E4A0DE}">
      <dgm:prSet phldrT="[Text]"/>
      <dgm:spPr/>
      <dgm:t>
        <a:bodyPr/>
        <a:lstStyle/>
        <a:p>
          <a:r>
            <a:rPr lang="en-US" dirty="0"/>
            <a:t>Stream Smart</a:t>
          </a:r>
        </a:p>
        <a:p>
          <a:r>
            <a:rPr lang="en-US" dirty="0"/>
            <a:t>(NFWF DRRF)</a:t>
          </a:r>
        </a:p>
      </dgm:t>
    </dgm:pt>
    <dgm:pt modelId="{1C859F3B-9847-4E8F-BB3A-7EEF27B25FFC}" type="parTrans" cxnId="{7EEC4A25-8A18-4D6D-964A-E1781FDD0E0E}">
      <dgm:prSet/>
      <dgm:spPr/>
      <dgm:t>
        <a:bodyPr/>
        <a:lstStyle/>
        <a:p>
          <a:endParaRPr lang="en-US"/>
        </a:p>
      </dgm:t>
    </dgm:pt>
    <dgm:pt modelId="{AA473FC2-B1D4-42B9-AA49-C5ADD696CA01}" type="sibTrans" cxnId="{7EEC4A25-8A18-4D6D-964A-E1781FDD0E0E}">
      <dgm:prSet/>
      <dgm:spPr/>
      <dgm:t>
        <a:bodyPr/>
        <a:lstStyle/>
        <a:p>
          <a:endParaRPr lang="en-US"/>
        </a:p>
      </dgm:t>
    </dgm:pt>
    <dgm:pt modelId="{206CFF42-60C3-4843-B33A-9A1021664941}">
      <dgm:prSet phldrT="[Text]"/>
      <dgm:spPr/>
      <dgm:t>
        <a:bodyPr/>
        <a:lstStyle/>
        <a:p>
          <a:r>
            <a:rPr lang="en-US" dirty="0"/>
            <a:t>Additional Public Gardens (RBC Grant)</a:t>
          </a:r>
        </a:p>
      </dgm:t>
    </dgm:pt>
    <dgm:pt modelId="{25B76909-C455-4086-8F39-6B6A5D17EC58}" type="parTrans" cxnId="{FCAF4032-D7EB-4023-B995-02CCB674F901}">
      <dgm:prSet/>
      <dgm:spPr/>
      <dgm:t>
        <a:bodyPr/>
        <a:lstStyle/>
        <a:p>
          <a:endParaRPr lang="en-US"/>
        </a:p>
      </dgm:t>
    </dgm:pt>
    <dgm:pt modelId="{657C1EDA-BF96-4F0D-ABE3-FC18BB559CF3}" type="sibTrans" cxnId="{FCAF4032-D7EB-4023-B995-02CCB674F901}">
      <dgm:prSet/>
      <dgm:spPr/>
      <dgm:t>
        <a:bodyPr/>
        <a:lstStyle/>
        <a:p>
          <a:endParaRPr lang="en-US"/>
        </a:p>
      </dgm:t>
    </dgm:pt>
    <dgm:pt modelId="{1984C305-8F65-41A5-848F-C325E0A5DA96}">
      <dgm:prSet phldrT="[Text]"/>
      <dgm:spPr/>
      <dgm:t>
        <a:bodyPr/>
        <a:lstStyle/>
        <a:p>
          <a:r>
            <a:rPr lang="en-US" dirty="0"/>
            <a:t>Drexel Gardens Park GSI Restoration</a:t>
          </a:r>
        </a:p>
        <a:p>
          <a:r>
            <a:rPr lang="en-US" dirty="0"/>
            <a:t>(NFWF DWCF)</a:t>
          </a:r>
        </a:p>
      </dgm:t>
    </dgm:pt>
    <dgm:pt modelId="{438DEE03-67F4-4001-A7FC-FFABF2DE6C0E}" type="parTrans" cxnId="{A937BDD0-69E8-4247-A35C-D2DAF24D3E8D}">
      <dgm:prSet/>
      <dgm:spPr/>
      <dgm:t>
        <a:bodyPr/>
        <a:lstStyle/>
        <a:p>
          <a:endParaRPr lang="en-US"/>
        </a:p>
      </dgm:t>
    </dgm:pt>
    <dgm:pt modelId="{2EEA4151-F154-455B-8419-F8FBA6CAE584}" type="sibTrans" cxnId="{A937BDD0-69E8-4247-A35C-D2DAF24D3E8D}">
      <dgm:prSet/>
      <dgm:spPr/>
      <dgm:t>
        <a:bodyPr/>
        <a:lstStyle/>
        <a:p>
          <a:endParaRPr lang="en-US"/>
        </a:p>
      </dgm:t>
    </dgm:pt>
    <dgm:pt modelId="{75C9A3DC-2FE9-42FC-854F-9AFEC433565B}">
      <dgm:prSet/>
      <dgm:spPr/>
      <dgm:t>
        <a:bodyPr/>
        <a:lstStyle/>
        <a:p>
          <a:r>
            <a:rPr lang="en-US" dirty="0"/>
            <a:t>Every Property Counts</a:t>
          </a:r>
        </a:p>
        <a:p>
          <a:r>
            <a:rPr lang="en-US" dirty="0"/>
            <a:t>(Growing Greener)</a:t>
          </a:r>
        </a:p>
      </dgm:t>
    </dgm:pt>
    <dgm:pt modelId="{BD7D891A-CAC1-4A51-9B35-021CDDFBF433}" type="parTrans" cxnId="{ECE50E37-E558-4884-8016-B331B7057D8B}">
      <dgm:prSet/>
      <dgm:spPr/>
      <dgm:t>
        <a:bodyPr/>
        <a:lstStyle/>
        <a:p>
          <a:endParaRPr lang="en-US"/>
        </a:p>
      </dgm:t>
    </dgm:pt>
    <dgm:pt modelId="{1DDD1E0A-E69D-4B0E-9AD7-6CAE024F2418}" type="sibTrans" cxnId="{ECE50E37-E558-4884-8016-B331B7057D8B}">
      <dgm:prSet/>
      <dgm:spPr/>
      <dgm:t>
        <a:bodyPr/>
        <a:lstStyle/>
        <a:p>
          <a:endParaRPr lang="en-US"/>
        </a:p>
      </dgm:t>
    </dgm:pt>
    <dgm:pt modelId="{F2189E61-CEAD-442E-86D3-D0F16EC4EE52}">
      <dgm:prSet/>
      <dgm:spPr/>
      <dgm:t>
        <a:bodyPr/>
        <a:lstStyle/>
        <a:p>
          <a:r>
            <a:rPr lang="en-US" dirty="0"/>
            <a:t>Stream Smart Expansion to USP</a:t>
          </a:r>
        </a:p>
        <a:p>
          <a:r>
            <a:rPr lang="en-US" dirty="0"/>
            <a:t>(NFWF Cornerstone)</a:t>
          </a:r>
        </a:p>
      </dgm:t>
    </dgm:pt>
    <dgm:pt modelId="{FF9A274A-5372-429E-8C7B-F4AA5F8421CB}" type="parTrans" cxnId="{FFDF8334-B880-41E7-96FA-88FB5DEA466F}">
      <dgm:prSet/>
      <dgm:spPr/>
      <dgm:t>
        <a:bodyPr/>
        <a:lstStyle/>
        <a:p>
          <a:endParaRPr lang="en-US"/>
        </a:p>
      </dgm:t>
    </dgm:pt>
    <dgm:pt modelId="{606631FE-1FB9-4381-AABB-4F7E07953E0E}" type="sibTrans" cxnId="{FFDF8334-B880-41E7-96FA-88FB5DEA466F}">
      <dgm:prSet/>
      <dgm:spPr/>
      <dgm:t>
        <a:bodyPr/>
        <a:lstStyle/>
        <a:p>
          <a:endParaRPr lang="en-US"/>
        </a:p>
      </dgm:t>
    </dgm:pt>
    <dgm:pt modelId="{05358106-D779-472C-90F3-030ACB2052B3}">
      <dgm:prSet custT="1"/>
      <dgm:spPr/>
      <dgm:t>
        <a:bodyPr/>
        <a:lstStyle/>
        <a:p>
          <a:r>
            <a:rPr lang="en-US" sz="2000" dirty="0"/>
            <a:t>Growing Greener Communities</a:t>
          </a:r>
        </a:p>
        <a:p>
          <a:r>
            <a:rPr lang="en-US" sz="2000" dirty="0"/>
            <a:t>(Growing Greener)</a:t>
          </a:r>
        </a:p>
      </dgm:t>
    </dgm:pt>
    <dgm:pt modelId="{4342A4AD-3ABB-4530-9BED-97BD319EF8F5}" type="parTrans" cxnId="{5008FD7E-6FDA-47B3-8F48-59865FFD8CF9}">
      <dgm:prSet/>
      <dgm:spPr/>
      <dgm:t>
        <a:bodyPr/>
        <a:lstStyle/>
        <a:p>
          <a:endParaRPr lang="en-US"/>
        </a:p>
      </dgm:t>
    </dgm:pt>
    <dgm:pt modelId="{FC56D740-CF40-4476-87F9-0331012A1448}" type="sibTrans" cxnId="{5008FD7E-6FDA-47B3-8F48-59865FFD8CF9}">
      <dgm:prSet/>
      <dgm:spPr/>
      <dgm:t>
        <a:bodyPr/>
        <a:lstStyle/>
        <a:p>
          <a:endParaRPr lang="en-US"/>
        </a:p>
      </dgm:t>
    </dgm:pt>
    <dgm:pt modelId="{2906E778-5CCE-4ECA-B94A-53E3A18A8AB9}" type="pres">
      <dgm:prSet presAssocID="{602274BE-E6ED-456E-9214-4AEC7A45280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2020377-3955-453F-BAF0-0FC85EB812D6}" type="pres">
      <dgm:prSet presAssocID="{602274BE-E6ED-456E-9214-4AEC7A452806}" presName="hierFlow" presStyleCnt="0"/>
      <dgm:spPr/>
    </dgm:pt>
    <dgm:pt modelId="{AE251476-6EC8-4D9A-A5AB-708AAAE703D7}" type="pres">
      <dgm:prSet presAssocID="{602274BE-E6ED-456E-9214-4AEC7A45280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BB10308F-60A2-410C-93E9-481B5D6CC276}" type="pres">
      <dgm:prSet presAssocID="{7890D2B0-1204-4E70-A009-AFF97A711456}" presName="Name17" presStyleCnt="0"/>
      <dgm:spPr/>
    </dgm:pt>
    <dgm:pt modelId="{00E39036-BE0C-41C0-AA54-5E36F4C9EC26}" type="pres">
      <dgm:prSet presAssocID="{7890D2B0-1204-4E70-A009-AFF97A711456}" presName="level1Shape" presStyleLbl="node0" presStyleIdx="0" presStyleCnt="1" custScaleX="124099" custScaleY="136477">
        <dgm:presLayoutVars>
          <dgm:chPref val="3"/>
        </dgm:presLayoutVars>
      </dgm:prSet>
      <dgm:spPr/>
    </dgm:pt>
    <dgm:pt modelId="{B8640911-DECB-4F5C-B291-28E2A4BE3A1B}" type="pres">
      <dgm:prSet presAssocID="{7890D2B0-1204-4E70-A009-AFF97A711456}" presName="hierChild2" presStyleCnt="0"/>
      <dgm:spPr/>
    </dgm:pt>
    <dgm:pt modelId="{3A1C9D20-7668-4FFD-BC3D-E74671866596}" type="pres">
      <dgm:prSet presAssocID="{F9603B24-BC4E-4655-AF82-C2D8EEA60FAD}" presName="Name25" presStyleLbl="parChTrans1D2" presStyleIdx="0" presStyleCnt="4"/>
      <dgm:spPr/>
    </dgm:pt>
    <dgm:pt modelId="{287B4822-F8F8-4959-906F-499A2C77E312}" type="pres">
      <dgm:prSet presAssocID="{F9603B24-BC4E-4655-AF82-C2D8EEA60FAD}" presName="connTx" presStyleLbl="parChTrans1D2" presStyleIdx="0" presStyleCnt="4"/>
      <dgm:spPr/>
    </dgm:pt>
    <dgm:pt modelId="{D2A8B05D-7A1D-4B44-B68A-C3809561B92B}" type="pres">
      <dgm:prSet presAssocID="{B4F9FE44-25FA-4803-A5A5-2B82CF830902}" presName="Name30" presStyleCnt="0"/>
      <dgm:spPr/>
    </dgm:pt>
    <dgm:pt modelId="{84305570-292D-428D-A235-C94803474BA3}" type="pres">
      <dgm:prSet presAssocID="{B4F9FE44-25FA-4803-A5A5-2B82CF830902}" presName="level2Shape" presStyleLbl="asst1" presStyleIdx="0" presStyleCnt="1"/>
      <dgm:spPr/>
    </dgm:pt>
    <dgm:pt modelId="{F04697E2-A80E-447E-82C6-BC50694454C7}" type="pres">
      <dgm:prSet presAssocID="{B4F9FE44-25FA-4803-A5A5-2B82CF830902}" presName="hierChild3" presStyleCnt="0"/>
      <dgm:spPr/>
    </dgm:pt>
    <dgm:pt modelId="{23060DA6-700A-4813-95C7-03BA45BA0A6F}" type="pres">
      <dgm:prSet presAssocID="{BD7D891A-CAC1-4A51-9B35-021CDDFBF433}" presName="Name25" presStyleLbl="parChTrans1D3" presStyleIdx="0" presStyleCnt="2"/>
      <dgm:spPr/>
    </dgm:pt>
    <dgm:pt modelId="{F0330F67-2031-4010-B529-13748F16332E}" type="pres">
      <dgm:prSet presAssocID="{BD7D891A-CAC1-4A51-9B35-021CDDFBF433}" presName="connTx" presStyleLbl="parChTrans1D3" presStyleIdx="0" presStyleCnt="2"/>
      <dgm:spPr/>
    </dgm:pt>
    <dgm:pt modelId="{2221E44D-990A-4AAA-BD8C-31799890E119}" type="pres">
      <dgm:prSet presAssocID="{75C9A3DC-2FE9-42FC-854F-9AFEC433565B}" presName="Name30" presStyleCnt="0"/>
      <dgm:spPr/>
    </dgm:pt>
    <dgm:pt modelId="{1E0A70BE-9D51-4AB3-953F-5C6A642A6E3A}" type="pres">
      <dgm:prSet presAssocID="{75C9A3DC-2FE9-42FC-854F-9AFEC433565B}" presName="level2Shape" presStyleLbl="node3" presStyleIdx="0" presStyleCnt="2"/>
      <dgm:spPr/>
    </dgm:pt>
    <dgm:pt modelId="{533DBA3B-320D-447E-80B9-EB0FC67FF92E}" type="pres">
      <dgm:prSet presAssocID="{75C9A3DC-2FE9-42FC-854F-9AFEC433565B}" presName="hierChild3" presStyleCnt="0"/>
      <dgm:spPr/>
    </dgm:pt>
    <dgm:pt modelId="{2CE18829-C46F-425E-965E-14F7964D7B38}" type="pres">
      <dgm:prSet presAssocID="{4342A4AD-3ABB-4530-9BED-97BD319EF8F5}" presName="Name25" presStyleLbl="parChTrans1D4" presStyleIdx="0" presStyleCnt="1"/>
      <dgm:spPr/>
    </dgm:pt>
    <dgm:pt modelId="{AFC0F3D0-A184-4ED2-A536-B8A54301C153}" type="pres">
      <dgm:prSet presAssocID="{4342A4AD-3ABB-4530-9BED-97BD319EF8F5}" presName="connTx" presStyleLbl="parChTrans1D4" presStyleIdx="0" presStyleCnt="1"/>
      <dgm:spPr/>
    </dgm:pt>
    <dgm:pt modelId="{9F1C716E-F6CA-4C36-8032-239E8D76AC86}" type="pres">
      <dgm:prSet presAssocID="{05358106-D779-472C-90F3-030ACB2052B3}" presName="Name30" presStyleCnt="0"/>
      <dgm:spPr/>
    </dgm:pt>
    <dgm:pt modelId="{B448C012-00E8-466D-903E-427FFA8D8445}" type="pres">
      <dgm:prSet presAssocID="{05358106-D779-472C-90F3-030ACB2052B3}" presName="level2Shape" presStyleLbl="node4" presStyleIdx="0" presStyleCnt="1" custScaleX="111224" custScaleY="224353" custLinFactY="63574" custLinFactNeighborX="8908" custLinFactNeighborY="100000"/>
      <dgm:spPr/>
    </dgm:pt>
    <dgm:pt modelId="{FE7CA4F3-4DE5-49B2-B7CB-4AA8635213AB}" type="pres">
      <dgm:prSet presAssocID="{05358106-D779-472C-90F3-030ACB2052B3}" presName="hierChild3" presStyleCnt="0"/>
      <dgm:spPr/>
    </dgm:pt>
    <dgm:pt modelId="{BBC00FA7-69CB-47D9-8076-75E7E00BED96}" type="pres">
      <dgm:prSet presAssocID="{1C859F3B-9847-4E8F-BB3A-7EEF27B25FFC}" presName="Name25" presStyleLbl="parChTrans1D2" presStyleIdx="1" presStyleCnt="4"/>
      <dgm:spPr/>
    </dgm:pt>
    <dgm:pt modelId="{66A008EF-F38A-474C-9EA6-33EDE515BBCA}" type="pres">
      <dgm:prSet presAssocID="{1C859F3B-9847-4E8F-BB3A-7EEF27B25FFC}" presName="connTx" presStyleLbl="parChTrans1D2" presStyleIdx="1" presStyleCnt="4"/>
      <dgm:spPr/>
    </dgm:pt>
    <dgm:pt modelId="{A20431EC-547B-4C10-8B19-09BC1177E240}" type="pres">
      <dgm:prSet presAssocID="{AA549939-AA6B-4925-B882-0CD412E4A0DE}" presName="Name30" presStyleCnt="0"/>
      <dgm:spPr/>
    </dgm:pt>
    <dgm:pt modelId="{C7B3D121-238A-4AFD-9511-1838FDFDA4A1}" type="pres">
      <dgm:prSet presAssocID="{AA549939-AA6B-4925-B882-0CD412E4A0DE}" presName="level2Shape" presStyleLbl="node2" presStyleIdx="0" presStyleCnt="3"/>
      <dgm:spPr/>
    </dgm:pt>
    <dgm:pt modelId="{E31DF1BD-1638-452E-BD48-F5AF0A758FDD}" type="pres">
      <dgm:prSet presAssocID="{AA549939-AA6B-4925-B882-0CD412E4A0DE}" presName="hierChild3" presStyleCnt="0"/>
      <dgm:spPr/>
    </dgm:pt>
    <dgm:pt modelId="{119B12F6-E1B9-4291-B163-C76DEFEEF6C0}" type="pres">
      <dgm:prSet presAssocID="{FF9A274A-5372-429E-8C7B-F4AA5F8421CB}" presName="Name25" presStyleLbl="parChTrans1D3" presStyleIdx="1" presStyleCnt="2"/>
      <dgm:spPr/>
    </dgm:pt>
    <dgm:pt modelId="{81474D4C-0B25-4AB3-BAB6-FC312817CCA7}" type="pres">
      <dgm:prSet presAssocID="{FF9A274A-5372-429E-8C7B-F4AA5F8421CB}" presName="connTx" presStyleLbl="parChTrans1D3" presStyleIdx="1" presStyleCnt="2"/>
      <dgm:spPr/>
    </dgm:pt>
    <dgm:pt modelId="{D4DF2055-0420-44E0-B425-554C38661A10}" type="pres">
      <dgm:prSet presAssocID="{F2189E61-CEAD-442E-86D3-D0F16EC4EE52}" presName="Name30" presStyleCnt="0"/>
      <dgm:spPr/>
    </dgm:pt>
    <dgm:pt modelId="{D2B9A63E-9CB3-4EE4-BC64-9B22E62AA15D}" type="pres">
      <dgm:prSet presAssocID="{F2189E61-CEAD-442E-86D3-D0F16EC4EE52}" presName="level2Shape" presStyleLbl="node3" presStyleIdx="1" presStyleCnt="2"/>
      <dgm:spPr/>
    </dgm:pt>
    <dgm:pt modelId="{4537D983-4137-47AF-8F62-0222E2691210}" type="pres">
      <dgm:prSet presAssocID="{F2189E61-CEAD-442E-86D3-D0F16EC4EE52}" presName="hierChild3" presStyleCnt="0"/>
      <dgm:spPr/>
    </dgm:pt>
    <dgm:pt modelId="{2528B3A0-3837-4092-8D27-DA39BA885B35}" type="pres">
      <dgm:prSet presAssocID="{25B76909-C455-4086-8F39-6B6A5D17EC58}" presName="Name25" presStyleLbl="parChTrans1D2" presStyleIdx="2" presStyleCnt="4"/>
      <dgm:spPr/>
    </dgm:pt>
    <dgm:pt modelId="{75007A71-59EA-4CE5-BD26-2D2B0BAB868C}" type="pres">
      <dgm:prSet presAssocID="{25B76909-C455-4086-8F39-6B6A5D17EC58}" presName="connTx" presStyleLbl="parChTrans1D2" presStyleIdx="2" presStyleCnt="4"/>
      <dgm:spPr/>
    </dgm:pt>
    <dgm:pt modelId="{3183EF89-3D41-482A-814D-0C34D9854BC7}" type="pres">
      <dgm:prSet presAssocID="{206CFF42-60C3-4843-B33A-9A1021664941}" presName="Name30" presStyleCnt="0"/>
      <dgm:spPr/>
    </dgm:pt>
    <dgm:pt modelId="{F9C4F810-0AD9-40CD-8AF8-4AACB32D93DE}" type="pres">
      <dgm:prSet presAssocID="{206CFF42-60C3-4843-B33A-9A1021664941}" presName="level2Shape" presStyleLbl="node2" presStyleIdx="1" presStyleCnt="3"/>
      <dgm:spPr/>
    </dgm:pt>
    <dgm:pt modelId="{3C07E30E-2330-4658-8B02-2547D493CCC3}" type="pres">
      <dgm:prSet presAssocID="{206CFF42-60C3-4843-B33A-9A1021664941}" presName="hierChild3" presStyleCnt="0"/>
      <dgm:spPr/>
    </dgm:pt>
    <dgm:pt modelId="{DD845394-CAA9-4A0C-B933-4276333031DC}" type="pres">
      <dgm:prSet presAssocID="{438DEE03-67F4-4001-A7FC-FFABF2DE6C0E}" presName="Name25" presStyleLbl="parChTrans1D2" presStyleIdx="3" presStyleCnt="4"/>
      <dgm:spPr/>
    </dgm:pt>
    <dgm:pt modelId="{6C89CD42-1CF5-44B9-8CCE-4F64099C23C9}" type="pres">
      <dgm:prSet presAssocID="{438DEE03-67F4-4001-A7FC-FFABF2DE6C0E}" presName="connTx" presStyleLbl="parChTrans1D2" presStyleIdx="3" presStyleCnt="4"/>
      <dgm:spPr/>
    </dgm:pt>
    <dgm:pt modelId="{5BC739B9-4BAC-495A-9558-570D418DE8D7}" type="pres">
      <dgm:prSet presAssocID="{1984C305-8F65-41A5-848F-C325E0A5DA96}" presName="Name30" presStyleCnt="0"/>
      <dgm:spPr/>
    </dgm:pt>
    <dgm:pt modelId="{8675F330-0662-47CD-9545-3BB37AF60393}" type="pres">
      <dgm:prSet presAssocID="{1984C305-8F65-41A5-848F-C325E0A5DA96}" presName="level2Shape" presStyleLbl="node2" presStyleIdx="2" presStyleCnt="3"/>
      <dgm:spPr/>
    </dgm:pt>
    <dgm:pt modelId="{5F562A03-327D-46AB-A714-91AFF58BC014}" type="pres">
      <dgm:prSet presAssocID="{1984C305-8F65-41A5-848F-C325E0A5DA96}" presName="hierChild3" presStyleCnt="0"/>
      <dgm:spPr/>
    </dgm:pt>
    <dgm:pt modelId="{67384B21-2073-48C4-9D09-2A9F0DB2402C}" type="pres">
      <dgm:prSet presAssocID="{602274BE-E6ED-456E-9214-4AEC7A452806}" presName="bgShapesFlow" presStyleCnt="0"/>
      <dgm:spPr/>
    </dgm:pt>
  </dgm:ptLst>
  <dgm:cxnLst>
    <dgm:cxn modelId="{89699B00-7154-4F27-9217-8F57C7D6FC3D}" type="presOf" srcId="{BD7D891A-CAC1-4A51-9B35-021CDDFBF433}" destId="{23060DA6-700A-4813-95C7-03BA45BA0A6F}" srcOrd="0" destOrd="0" presId="urn:microsoft.com/office/officeart/2005/8/layout/hierarchy5"/>
    <dgm:cxn modelId="{160B4B07-61F6-428F-8CC8-81F52D91252F}" type="presOf" srcId="{75C9A3DC-2FE9-42FC-854F-9AFEC433565B}" destId="{1E0A70BE-9D51-4AB3-953F-5C6A642A6E3A}" srcOrd="0" destOrd="0" presId="urn:microsoft.com/office/officeart/2005/8/layout/hierarchy5"/>
    <dgm:cxn modelId="{4B1F3F0A-0F4C-4439-947F-934AD7393C84}" type="presOf" srcId="{AA549939-AA6B-4925-B882-0CD412E4A0DE}" destId="{C7B3D121-238A-4AFD-9511-1838FDFDA4A1}" srcOrd="0" destOrd="0" presId="urn:microsoft.com/office/officeart/2005/8/layout/hierarchy5"/>
    <dgm:cxn modelId="{6F33C711-AE7E-446F-AD7B-F8F0F5C0504A}" srcId="{7890D2B0-1204-4E70-A009-AFF97A711456}" destId="{B4F9FE44-25FA-4803-A5A5-2B82CF830902}" srcOrd="0" destOrd="0" parTransId="{F9603B24-BC4E-4655-AF82-C2D8EEA60FAD}" sibTransId="{2964E4B2-12BC-44B9-A8BA-D16715E37197}"/>
    <dgm:cxn modelId="{750A4E16-2CE7-4E67-B16A-859EBE93D24E}" type="presOf" srcId="{FF9A274A-5372-429E-8C7B-F4AA5F8421CB}" destId="{81474D4C-0B25-4AB3-BAB6-FC312817CCA7}" srcOrd="1" destOrd="0" presId="urn:microsoft.com/office/officeart/2005/8/layout/hierarchy5"/>
    <dgm:cxn modelId="{99FAF923-49DD-42D4-B6E9-30EA9D5D5C6C}" type="presOf" srcId="{F9603B24-BC4E-4655-AF82-C2D8EEA60FAD}" destId="{3A1C9D20-7668-4FFD-BC3D-E74671866596}" srcOrd="0" destOrd="0" presId="urn:microsoft.com/office/officeart/2005/8/layout/hierarchy5"/>
    <dgm:cxn modelId="{7EEC4A25-8A18-4D6D-964A-E1781FDD0E0E}" srcId="{7890D2B0-1204-4E70-A009-AFF97A711456}" destId="{AA549939-AA6B-4925-B882-0CD412E4A0DE}" srcOrd="1" destOrd="0" parTransId="{1C859F3B-9847-4E8F-BB3A-7EEF27B25FFC}" sibTransId="{AA473FC2-B1D4-42B9-AA49-C5ADD696CA01}"/>
    <dgm:cxn modelId="{49038B28-4E72-450D-B403-A2BA755034C7}" type="presOf" srcId="{05358106-D779-472C-90F3-030ACB2052B3}" destId="{B448C012-00E8-466D-903E-427FFA8D8445}" srcOrd="0" destOrd="0" presId="urn:microsoft.com/office/officeart/2005/8/layout/hierarchy5"/>
    <dgm:cxn modelId="{FA7DE12E-5508-432E-A2A8-5ECA37462975}" type="presOf" srcId="{BD7D891A-CAC1-4A51-9B35-021CDDFBF433}" destId="{F0330F67-2031-4010-B529-13748F16332E}" srcOrd="1" destOrd="0" presId="urn:microsoft.com/office/officeart/2005/8/layout/hierarchy5"/>
    <dgm:cxn modelId="{FCAF4032-D7EB-4023-B995-02CCB674F901}" srcId="{7890D2B0-1204-4E70-A009-AFF97A711456}" destId="{206CFF42-60C3-4843-B33A-9A1021664941}" srcOrd="2" destOrd="0" parTransId="{25B76909-C455-4086-8F39-6B6A5D17EC58}" sibTransId="{657C1EDA-BF96-4F0D-ABE3-FC18BB559CF3}"/>
    <dgm:cxn modelId="{FFDF8334-B880-41E7-96FA-88FB5DEA466F}" srcId="{AA549939-AA6B-4925-B882-0CD412E4A0DE}" destId="{F2189E61-CEAD-442E-86D3-D0F16EC4EE52}" srcOrd="0" destOrd="0" parTransId="{FF9A274A-5372-429E-8C7B-F4AA5F8421CB}" sibTransId="{606631FE-1FB9-4381-AABB-4F7E07953E0E}"/>
    <dgm:cxn modelId="{5AC3EF34-C710-4E9C-957F-DB7BDD471039}" type="presOf" srcId="{4342A4AD-3ABB-4530-9BED-97BD319EF8F5}" destId="{2CE18829-C46F-425E-965E-14F7964D7B38}" srcOrd="0" destOrd="0" presId="urn:microsoft.com/office/officeart/2005/8/layout/hierarchy5"/>
    <dgm:cxn modelId="{ECE50E37-E558-4884-8016-B331B7057D8B}" srcId="{B4F9FE44-25FA-4803-A5A5-2B82CF830902}" destId="{75C9A3DC-2FE9-42FC-854F-9AFEC433565B}" srcOrd="0" destOrd="0" parTransId="{BD7D891A-CAC1-4A51-9B35-021CDDFBF433}" sibTransId="{1DDD1E0A-E69D-4B0E-9AD7-6CAE024F2418}"/>
    <dgm:cxn modelId="{A7D0AA38-D552-4A22-BDFA-42184D3321C8}" type="presOf" srcId="{25B76909-C455-4086-8F39-6B6A5D17EC58}" destId="{2528B3A0-3837-4092-8D27-DA39BA885B35}" srcOrd="0" destOrd="0" presId="urn:microsoft.com/office/officeart/2005/8/layout/hierarchy5"/>
    <dgm:cxn modelId="{CF9ADB38-4009-4B96-8081-5CED3F451A07}" type="presOf" srcId="{B4F9FE44-25FA-4803-A5A5-2B82CF830902}" destId="{84305570-292D-428D-A235-C94803474BA3}" srcOrd="0" destOrd="0" presId="urn:microsoft.com/office/officeart/2005/8/layout/hierarchy5"/>
    <dgm:cxn modelId="{7F75CC40-46F7-40A0-8C57-13D027B197B1}" type="presOf" srcId="{F9603B24-BC4E-4655-AF82-C2D8EEA60FAD}" destId="{287B4822-F8F8-4959-906F-499A2C77E312}" srcOrd="1" destOrd="0" presId="urn:microsoft.com/office/officeart/2005/8/layout/hierarchy5"/>
    <dgm:cxn modelId="{82959A45-5B91-4117-A41A-DEA394FA79AC}" type="presOf" srcId="{7890D2B0-1204-4E70-A009-AFF97A711456}" destId="{00E39036-BE0C-41C0-AA54-5E36F4C9EC26}" srcOrd="0" destOrd="0" presId="urn:microsoft.com/office/officeart/2005/8/layout/hierarchy5"/>
    <dgm:cxn modelId="{1A198D51-0038-44C0-9E6A-84C054C07945}" type="presOf" srcId="{FF9A274A-5372-429E-8C7B-F4AA5F8421CB}" destId="{119B12F6-E1B9-4291-B163-C76DEFEEF6C0}" srcOrd="0" destOrd="0" presId="urn:microsoft.com/office/officeart/2005/8/layout/hierarchy5"/>
    <dgm:cxn modelId="{04390153-17CD-4488-AC7F-A7B4D29AC4F9}" type="presOf" srcId="{206CFF42-60C3-4843-B33A-9A1021664941}" destId="{F9C4F810-0AD9-40CD-8AF8-4AACB32D93DE}" srcOrd="0" destOrd="0" presId="urn:microsoft.com/office/officeart/2005/8/layout/hierarchy5"/>
    <dgm:cxn modelId="{C63C2158-E550-4DD9-B4C3-0BEB2210225C}" type="presOf" srcId="{602274BE-E6ED-456E-9214-4AEC7A452806}" destId="{2906E778-5CCE-4ECA-B94A-53E3A18A8AB9}" srcOrd="0" destOrd="0" presId="urn:microsoft.com/office/officeart/2005/8/layout/hierarchy5"/>
    <dgm:cxn modelId="{D1AB2959-246B-477A-A7A2-6C29234E2CD3}" type="presOf" srcId="{1984C305-8F65-41A5-848F-C325E0A5DA96}" destId="{8675F330-0662-47CD-9545-3BB37AF60393}" srcOrd="0" destOrd="0" presId="urn:microsoft.com/office/officeart/2005/8/layout/hierarchy5"/>
    <dgm:cxn modelId="{2DE31D7B-E346-4A93-A1DC-8E0433738207}" type="presOf" srcId="{438DEE03-67F4-4001-A7FC-FFABF2DE6C0E}" destId="{6C89CD42-1CF5-44B9-8CCE-4F64099C23C9}" srcOrd="1" destOrd="0" presId="urn:microsoft.com/office/officeart/2005/8/layout/hierarchy5"/>
    <dgm:cxn modelId="{5008FD7E-6FDA-47B3-8F48-59865FFD8CF9}" srcId="{75C9A3DC-2FE9-42FC-854F-9AFEC433565B}" destId="{05358106-D779-472C-90F3-030ACB2052B3}" srcOrd="0" destOrd="0" parTransId="{4342A4AD-3ABB-4530-9BED-97BD319EF8F5}" sibTransId="{FC56D740-CF40-4476-87F9-0331012A1448}"/>
    <dgm:cxn modelId="{2F4C4F82-B843-4D6F-AFCC-3844A08716C0}" type="presOf" srcId="{438DEE03-67F4-4001-A7FC-FFABF2DE6C0E}" destId="{DD845394-CAA9-4A0C-B933-4276333031DC}" srcOrd="0" destOrd="0" presId="urn:microsoft.com/office/officeart/2005/8/layout/hierarchy5"/>
    <dgm:cxn modelId="{1035FDA3-DAC6-44BE-BF21-8D180D7952EE}" type="presOf" srcId="{25B76909-C455-4086-8F39-6B6A5D17EC58}" destId="{75007A71-59EA-4CE5-BD26-2D2B0BAB868C}" srcOrd="1" destOrd="0" presId="urn:microsoft.com/office/officeart/2005/8/layout/hierarchy5"/>
    <dgm:cxn modelId="{A937BDD0-69E8-4247-A35C-D2DAF24D3E8D}" srcId="{7890D2B0-1204-4E70-A009-AFF97A711456}" destId="{1984C305-8F65-41A5-848F-C325E0A5DA96}" srcOrd="3" destOrd="0" parTransId="{438DEE03-67F4-4001-A7FC-FFABF2DE6C0E}" sibTransId="{2EEA4151-F154-455B-8419-F8FBA6CAE584}"/>
    <dgm:cxn modelId="{6FE06ED7-D10A-4B0A-BACC-0653AEB23532}" type="presOf" srcId="{F2189E61-CEAD-442E-86D3-D0F16EC4EE52}" destId="{D2B9A63E-9CB3-4EE4-BC64-9B22E62AA15D}" srcOrd="0" destOrd="0" presId="urn:microsoft.com/office/officeart/2005/8/layout/hierarchy5"/>
    <dgm:cxn modelId="{D12EF1D8-F5E6-4381-8BA0-72325BBA84BB}" type="presOf" srcId="{4342A4AD-3ABB-4530-9BED-97BD319EF8F5}" destId="{AFC0F3D0-A184-4ED2-A536-B8A54301C153}" srcOrd="1" destOrd="0" presId="urn:microsoft.com/office/officeart/2005/8/layout/hierarchy5"/>
    <dgm:cxn modelId="{E40A38E8-BD75-41B1-B311-AD7720AF6646}" srcId="{602274BE-E6ED-456E-9214-4AEC7A452806}" destId="{7890D2B0-1204-4E70-A009-AFF97A711456}" srcOrd="0" destOrd="0" parTransId="{35B4E2FC-E609-4A14-BB1B-88FCD6CA7D9A}" sibTransId="{77822826-9253-451A-BA39-264CFD926966}"/>
    <dgm:cxn modelId="{DAD0E8E8-83EF-4E7D-8ABB-372F87DF7380}" type="presOf" srcId="{1C859F3B-9847-4E8F-BB3A-7EEF27B25FFC}" destId="{BBC00FA7-69CB-47D9-8076-75E7E00BED96}" srcOrd="0" destOrd="0" presId="urn:microsoft.com/office/officeart/2005/8/layout/hierarchy5"/>
    <dgm:cxn modelId="{20D961F3-0996-4FFA-9C4B-9CF9C8B2C5F3}" type="presOf" srcId="{1C859F3B-9847-4E8F-BB3A-7EEF27B25FFC}" destId="{66A008EF-F38A-474C-9EA6-33EDE515BBCA}" srcOrd="1" destOrd="0" presId="urn:microsoft.com/office/officeart/2005/8/layout/hierarchy5"/>
    <dgm:cxn modelId="{72EBFE9C-ED7F-4E42-B6BA-A94B4BF18B89}" type="presParOf" srcId="{2906E778-5CCE-4ECA-B94A-53E3A18A8AB9}" destId="{02020377-3955-453F-BAF0-0FC85EB812D6}" srcOrd="0" destOrd="0" presId="urn:microsoft.com/office/officeart/2005/8/layout/hierarchy5"/>
    <dgm:cxn modelId="{8A5ACCDA-235C-4EC1-A42C-D0D85269201C}" type="presParOf" srcId="{02020377-3955-453F-BAF0-0FC85EB812D6}" destId="{AE251476-6EC8-4D9A-A5AB-708AAAE703D7}" srcOrd="0" destOrd="0" presId="urn:microsoft.com/office/officeart/2005/8/layout/hierarchy5"/>
    <dgm:cxn modelId="{F6B7007A-ADEC-4881-980B-BC65BA53C626}" type="presParOf" srcId="{AE251476-6EC8-4D9A-A5AB-708AAAE703D7}" destId="{BB10308F-60A2-410C-93E9-481B5D6CC276}" srcOrd="0" destOrd="0" presId="urn:microsoft.com/office/officeart/2005/8/layout/hierarchy5"/>
    <dgm:cxn modelId="{D32821AB-3A5E-4093-AFD0-0BE16BEDA955}" type="presParOf" srcId="{BB10308F-60A2-410C-93E9-481B5D6CC276}" destId="{00E39036-BE0C-41C0-AA54-5E36F4C9EC26}" srcOrd="0" destOrd="0" presId="urn:microsoft.com/office/officeart/2005/8/layout/hierarchy5"/>
    <dgm:cxn modelId="{0D6EFD95-7D2D-4A55-BAAB-63B344F0ADE7}" type="presParOf" srcId="{BB10308F-60A2-410C-93E9-481B5D6CC276}" destId="{B8640911-DECB-4F5C-B291-28E2A4BE3A1B}" srcOrd="1" destOrd="0" presId="urn:microsoft.com/office/officeart/2005/8/layout/hierarchy5"/>
    <dgm:cxn modelId="{743A622B-EB76-439B-ADD4-4D1AC8DE10A6}" type="presParOf" srcId="{B8640911-DECB-4F5C-B291-28E2A4BE3A1B}" destId="{3A1C9D20-7668-4FFD-BC3D-E74671866596}" srcOrd="0" destOrd="0" presId="urn:microsoft.com/office/officeart/2005/8/layout/hierarchy5"/>
    <dgm:cxn modelId="{3D718AE4-3D4C-46B7-8D87-77F540B678EC}" type="presParOf" srcId="{3A1C9D20-7668-4FFD-BC3D-E74671866596}" destId="{287B4822-F8F8-4959-906F-499A2C77E312}" srcOrd="0" destOrd="0" presId="urn:microsoft.com/office/officeart/2005/8/layout/hierarchy5"/>
    <dgm:cxn modelId="{4F78DFEA-390F-4977-ACE5-AEE0D40DDB13}" type="presParOf" srcId="{B8640911-DECB-4F5C-B291-28E2A4BE3A1B}" destId="{D2A8B05D-7A1D-4B44-B68A-C3809561B92B}" srcOrd="1" destOrd="0" presId="urn:microsoft.com/office/officeart/2005/8/layout/hierarchy5"/>
    <dgm:cxn modelId="{49CB8AE4-924B-4192-87BD-9E1B747BC75D}" type="presParOf" srcId="{D2A8B05D-7A1D-4B44-B68A-C3809561B92B}" destId="{84305570-292D-428D-A235-C94803474BA3}" srcOrd="0" destOrd="0" presId="urn:microsoft.com/office/officeart/2005/8/layout/hierarchy5"/>
    <dgm:cxn modelId="{C96EE81B-5D3C-40A0-8389-7982BCF120C1}" type="presParOf" srcId="{D2A8B05D-7A1D-4B44-B68A-C3809561B92B}" destId="{F04697E2-A80E-447E-82C6-BC50694454C7}" srcOrd="1" destOrd="0" presId="urn:microsoft.com/office/officeart/2005/8/layout/hierarchy5"/>
    <dgm:cxn modelId="{1EB12080-EE97-4C0E-AB86-86BBA375AC74}" type="presParOf" srcId="{F04697E2-A80E-447E-82C6-BC50694454C7}" destId="{23060DA6-700A-4813-95C7-03BA45BA0A6F}" srcOrd="0" destOrd="0" presId="urn:microsoft.com/office/officeart/2005/8/layout/hierarchy5"/>
    <dgm:cxn modelId="{75958AD3-BC5C-4BD2-9B73-F0D56925B3FD}" type="presParOf" srcId="{23060DA6-700A-4813-95C7-03BA45BA0A6F}" destId="{F0330F67-2031-4010-B529-13748F16332E}" srcOrd="0" destOrd="0" presId="urn:microsoft.com/office/officeart/2005/8/layout/hierarchy5"/>
    <dgm:cxn modelId="{EF921427-8007-41AB-B46F-E0355CD2ABD3}" type="presParOf" srcId="{F04697E2-A80E-447E-82C6-BC50694454C7}" destId="{2221E44D-990A-4AAA-BD8C-31799890E119}" srcOrd="1" destOrd="0" presId="urn:microsoft.com/office/officeart/2005/8/layout/hierarchy5"/>
    <dgm:cxn modelId="{1C80F641-77FD-41BD-8AF5-CEB4507B717D}" type="presParOf" srcId="{2221E44D-990A-4AAA-BD8C-31799890E119}" destId="{1E0A70BE-9D51-4AB3-953F-5C6A642A6E3A}" srcOrd="0" destOrd="0" presId="urn:microsoft.com/office/officeart/2005/8/layout/hierarchy5"/>
    <dgm:cxn modelId="{7FF5DDBC-E37F-4DAD-858E-923DD4C23AFB}" type="presParOf" srcId="{2221E44D-990A-4AAA-BD8C-31799890E119}" destId="{533DBA3B-320D-447E-80B9-EB0FC67FF92E}" srcOrd="1" destOrd="0" presId="urn:microsoft.com/office/officeart/2005/8/layout/hierarchy5"/>
    <dgm:cxn modelId="{7FB55AD9-B6B0-4A97-ADBB-D9488EA96CE7}" type="presParOf" srcId="{533DBA3B-320D-447E-80B9-EB0FC67FF92E}" destId="{2CE18829-C46F-425E-965E-14F7964D7B38}" srcOrd="0" destOrd="0" presId="urn:microsoft.com/office/officeart/2005/8/layout/hierarchy5"/>
    <dgm:cxn modelId="{571CABB4-5EEE-4D7C-B450-683AE8215B8E}" type="presParOf" srcId="{2CE18829-C46F-425E-965E-14F7964D7B38}" destId="{AFC0F3D0-A184-4ED2-A536-B8A54301C153}" srcOrd="0" destOrd="0" presId="urn:microsoft.com/office/officeart/2005/8/layout/hierarchy5"/>
    <dgm:cxn modelId="{404F1EE3-3CF7-4DE5-BF99-BC122CF06B9E}" type="presParOf" srcId="{533DBA3B-320D-447E-80B9-EB0FC67FF92E}" destId="{9F1C716E-F6CA-4C36-8032-239E8D76AC86}" srcOrd="1" destOrd="0" presId="urn:microsoft.com/office/officeart/2005/8/layout/hierarchy5"/>
    <dgm:cxn modelId="{6FB56B65-4003-47C4-B96C-906991B5CFAA}" type="presParOf" srcId="{9F1C716E-F6CA-4C36-8032-239E8D76AC86}" destId="{B448C012-00E8-466D-903E-427FFA8D8445}" srcOrd="0" destOrd="0" presId="urn:microsoft.com/office/officeart/2005/8/layout/hierarchy5"/>
    <dgm:cxn modelId="{BB6ADFFA-0DD1-4855-AED5-6C211E463735}" type="presParOf" srcId="{9F1C716E-F6CA-4C36-8032-239E8D76AC86}" destId="{FE7CA4F3-4DE5-49B2-B7CB-4AA8635213AB}" srcOrd="1" destOrd="0" presId="urn:microsoft.com/office/officeart/2005/8/layout/hierarchy5"/>
    <dgm:cxn modelId="{683D4C61-06FB-4336-935D-43F579A7261E}" type="presParOf" srcId="{B8640911-DECB-4F5C-B291-28E2A4BE3A1B}" destId="{BBC00FA7-69CB-47D9-8076-75E7E00BED96}" srcOrd="2" destOrd="0" presId="urn:microsoft.com/office/officeart/2005/8/layout/hierarchy5"/>
    <dgm:cxn modelId="{761CD06B-B631-4A62-B496-01B15EF5D50B}" type="presParOf" srcId="{BBC00FA7-69CB-47D9-8076-75E7E00BED96}" destId="{66A008EF-F38A-474C-9EA6-33EDE515BBCA}" srcOrd="0" destOrd="0" presId="urn:microsoft.com/office/officeart/2005/8/layout/hierarchy5"/>
    <dgm:cxn modelId="{19EF8EC2-1B4B-416A-B933-C8AA67043ECC}" type="presParOf" srcId="{B8640911-DECB-4F5C-B291-28E2A4BE3A1B}" destId="{A20431EC-547B-4C10-8B19-09BC1177E240}" srcOrd="3" destOrd="0" presId="urn:microsoft.com/office/officeart/2005/8/layout/hierarchy5"/>
    <dgm:cxn modelId="{B6D8BDEC-33B4-42B5-B3C6-CED6C49068FC}" type="presParOf" srcId="{A20431EC-547B-4C10-8B19-09BC1177E240}" destId="{C7B3D121-238A-4AFD-9511-1838FDFDA4A1}" srcOrd="0" destOrd="0" presId="urn:microsoft.com/office/officeart/2005/8/layout/hierarchy5"/>
    <dgm:cxn modelId="{7420324A-200A-44F6-831B-5DBCCB161D95}" type="presParOf" srcId="{A20431EC-547B-4C10-8B19-09BC1177E240}" destId="{E31DF1BD-1638-452E-BD48-F5AF0A758FDD}" srcOrd="1" destOrd="0" presId="urn:microsoft.com/office/officeart/2005/8/layout/hierarchy5"/>
    <dgm:cxn modelId="{AF82DCD8-69C0-412D-A52D-A81C6915BB1E}" type="presParOf" srcId="{E31DF1BD-1638-452E-BD48-F5AF0A758FDD}" destId="{119B12F6-E1B9-4291-B163-C76DEFEEF6C0}" srcOrd="0" destOrd="0" presId="urn:microsoft.com/office/officeart/2005/8/layout/hierarchy5"/>
    <dgm:cxn modelId="{1689AD8B-FEF7-41EE-974B-947D7DC88C7E}" type="presParOf" srcId="{119B12F6-E1B9-4291-B163-C76DEFEEF6C0}" destId="{81474D4C-0B25-4AB3-BAB6-FC312817CCA7}" srcOrd="0" destOrd="0" presId="urn:microsoft.com/office/officeart/2005/8/layout/hierarchy5"/>
    <dgm:cxn modelId="{9C7DE64A-DAF1-4F02-90EA-01C9436D9E7C}" type="presParOf" srcId="{E31DF1BD-1638-452E-BD48-F5AF0A758FDD}" destId="{D4DF2055-0420-44E0-B425-554C38661A10}" srcOrd="1" destOrd="0" presId="urn:microsoft.com/office/officeart/2005/8/layout/hierarchy5"/>
    <dgm:cxn modelId="{A8C5A4C1-964C-410C-9FFC-003E67CA1394}" type="presParOf" srcId="{D4DF2055-0420-44E0-B425-554C38661A10}" destId="{D2B9A63E-9CB3-4EE4-BC64-9B22E62AA15D}" srcOrd="0" destOrd="0" presId="urn:microsoft.com/office/officeart/2005/8/layout/hierarchy5"/>
    <dgm:cxn modelId="{11D1A6A5-987C-418F-9F34-7E42172EBB86}" type="presParOf" srcId="{D4DF2055-0420-44E0-B425-554C38661A10}" destId="{4537D983-4137-47AF-8F62-0222E2691210}" srcOrd="1" destOrd="0" presId="urn:microsoft.com/office/officeart/2005/8/layout/hierarchy5"/>
    <dgm:cxn modelId="{90CCF30C-7E80-4BE3-8612-C87509E30C38}" type="presParOf" srcId="{B8640911-DECB-4F5C-B291-28E2A4BE3A1B}" destId="{2528B3A0-3837-4092-8D27-DA39BA885B35}" srcOrd="4" destOrd="0" presId="urn:microsoft.com/office/officeart/2005/8/layout/hierarchy5"/>
    <dgm:cxn modelId="{74F35D1E-548F-4AB4-B27E-DE98CEAF238D}" type="presParOf" srcId="{2528B3A0-3837-4092-8D27-DA39BA885B35}" destId="{75007A71-59EA-4CE5-BD26-2D2B0BAB868C}" srcOrd="0" destOrd="0" presId="urn:microsoft.com/office/officeart/2005/8/layout/hierarchy5"/>
    <dgm:cxn modelId="{7896D4E1-C7E6-476A-84CF-5BA2314FE01C}" type="presParOf" srcId="{B8640911-DECB-4F5C-B291-28E2A4BE3A1B}" destId="{3183EF89-3D41-482A-814D-0C34D9854BC7}" srcOrd="5" destOrd="0" presId="urn:microsoft.com/office/officeart/2005/8/layout/hierarchy5"/>
    <dgm:cxn modelId="{C0B3057F-2F2C-4D29-96F7-77E1FD098B2F}" type="presParOf" srcId="{3183EF89-3D41-482A-814D-0C34D9854BC7}" destId="{F9C4F810-0AD9-40CD-8AF8-4AACB32D93DE}" srcOrd="0" destOrd="0" presId="urn:microsoft.com/office/officeart/2005/8/layout/hierarchy5"/>
    <dgm:cxn modelId="{D9403E6B-CE45-4252-A46F-EC52F368845F}" type="presParOf" srcId="{3183EF89-3D41-482A-814D-0C34D9854BC7}" destId="{3C07E30E-2330-4658-8B02-2547D493CCC3}" srcOrd="1" destOrd="0" presId="urn:microsoft.com/office/officeart/2005/8/layout/hierarchy5"/>
    <dgm:cxn modelId="{E164A33C-6F7F-46F6-A06A-3D5E4A4068C2}" type="presParOf" srcId="{B8640911-DECB-4F5C-B291-28E2A4BE3A1B}" destId="{DD845394-CAA9-4A0C-B933-4276333031DC}" srcOrd="6" destOrd="0" presId="urn:microsoft.com/office/officeart/2005/8/layout/hierarchy5"/>
    <dgm:cxn modelId="{16243C49-8101-4F67-972C-A1FD7D5CD88A}" type="presParOf" srcId="{DD845394-CAA9-4A0C-B933-4276333031DC}" destId="{6C89CD42-1CF5-44B9-8CCE-4F64099C23C9}" srcOrd="0" destOrd="0" presId="urn:microsoft.com/office/officeart/2005/8/layout/hierarchy5"/>
    <dgm:cxn modelId="{4811B2BE-0087-4D7A-98A8-AD1B92655CD9}" type="presParOf" srcId="{B8640911-DECB-4F5C-B291-28E2A4BE3A1B}" destId="{5BC739B9-4BAC-495A-9558-570D418DE8D7}" srcOrd="7" destOrd="0" presId="urn:microsoft.com/office/officeart/2005/8/layout/hierarchy5"/>
    <dgm:cxn modelId="{AD9F1B3E-AFBC-44A7-91EA-B89D9F0D32AA}" type="presParOf" srcId="{5BC739B9-4BAC-495A-9558-570D418DE8D7}" destId="{8675F330-0662-47CD-9545-3BB37AF60393}" srcOrd="0" destOrd="0" presId="urn:microsoft.com/office/officeart/2005/8/layout/hierarchy5"/>
    <dgm:cxn modelId="{B7027C20-D997-466B-83B5-42FC864A9954}" type="presParOf" srcId="{5BC739B9-4BAC-495A-9558-570D418DE8D7}" destId="{5F562A03-327D-46AB-A714-91AFF58BC014}" srcOrd="1" destOrd="0" presId="urn:microsoft.com/office/officeart/2005/8/layout/hierarchy5"/>
    <dgm:cxn modelId="{5792ED89-6BB7-436F-898B-9D5F7EE9E54C}" type="presParOf" srcId="{2906E778-5CCE-4ECA-B94A-53E3A18A8AB9}" destId="{67384B21-2073-48C4-9D09-2A9F0DB2402C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9447A5-1C33-483A-9CF5-FD9082410278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07B038-0F80-48E0-B081-04242C7CBAA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700"/>
            <a:t>Rethink Landscaping</a:t>
          </a:r>
        </a:p>
      </dgm:t>
    </dgm:pt>
    <dgm:pt modelId="{EF65A367-BBE2-40D0-9F24-D1087BEE008C}" type="parTrans" cxnId="{331E8D4C-22F3-43A7-A3D8-78FCCA50FA92}">
      <dgm:prSet/>
      <dgm:spPr/>
      <dgm:t>
        <a:bodyPr/>
        <a:lstStyle/>
        <a:p>
          <a:endParaRPr lang="en-US"/>
        </a:p>
      </dgm:t>
    </dgm:pt>
    <dgm:pt modelId="{CE9CC833-29D5-4448-80AC-1CB2291A12A4}" type="sibTrans" cxnId="{331E8D4C-22F3-43A7-A3D8-78FCCA50FA92}">
      <dgm:prSet/>
      <dgm:spPr/>
      <dgm:t>
        <a:bodyPr/>
        <a:lstStyle/>
        <a:p>
          <a:endParaRPr lang="en-US"/>
        </a:p>
      </dgm:t>
    </dgm:pt>
    <dgm:pt modelId="{F615294E-AB57-452F-AAE3-98864855238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700"/>
            <a:t>Install Rain BarrelS &amp; Flow Through Planters</a:t>
          </a:r>
        </a:p>
      </dgm:t>
    </dgm:pt>
    <dgm:pt modelId="{0F054247-B23C-4F39-AF0B-AC63F1CBDADD}" type="parTrans" cxnId="{3434F2E6-7D65-49E7-9B52-FBD072CA9193}">
      <dgm:prSet/>
      <dgm:spPr/>
      <dgm:t>
        <a:bodyPr/>
        <a:lstStyle/>
        <a:p>
          <a:endParaRPr lang="en-US"/>
        </a:p>
      </dgm:t>
    </dgm:pt>
    <dgm:pt modelId="{CEA310E5-A3BD-4500-82F2-BC8BE7FB6455}" type="sibTrans" cxnId="{3434F2E6-7D65-49E7-9B52-FBD072CA9193}">
      <dgm:prSet/>
      <dgm:spPr/>
      <dgm:t>
        <a:bodyPr/>
        <a:lstStyle/>
        <a:p>
          <a:endParaRPr lang="en-US"/>
        </a:p>
      </dgm:t>
    </dgm:pt>
    <dgm:pt modelId="{2660B9C1-C5D2-4517-9262-ED66B8B122C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Plant Trees &amp; Riparian Buffers</a:t>
          </a:r>
        </a:p>
      </dgm:t>
    </dgm:pt>
    <dgm:pt modelId="{87BA4B5C-ADE9-495E-8E0A-08818A710198}" type="parTrans" cxnId="{BDB197F6-5966-4DBB-946F-9618190AA647}">
      <dgm:prSet/>
      <dgm:spPr/>
      <dgm:t>
        <a:bodyPr/>
        <a:lstStyle/>
        <a:p>
          <a:endParaRPr lang="en-US"/>
        </a:p>
      </dgm:t>
    </dgm:pt>
    <dgm:pt modelId="{4E661181-64FF-4063-873F-71842452E3A7}" type="sibTrans" cxnId="{BDB197F6-5966-4DBB-946F-9618190AA647}">
      <dgm:prSet/>
      <dgm:spPr/>
      <dgm:t>
        <a:bodyPr/>
        <a:lstStyle/>
        <a:p>
          <a:endParaRPr lang="en-US"/>
        </a:p>
      </dgm:t>
    </dgm:pt>
    <dgm:pt modelId="{424C9FF3-318C-4810-85F5-DEF04B7E19C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Redirect Gutters</a:t>
          </a:r>
        </a:p>
      </dgm:t>
    </dgm:pt>
    <dgm:pt modelId="{6CA372BD-ABD6-4C2B-BDD2-16A063CF85FE}" type="parTrans" cxnId="{FEC24E92-3DBF-4D42-8441-08974835BA0D}">
      <dgm:prSet/>
      <dgm:spPr/>
      <dgm:t>
        <a:bodyPr/>
        <a:lstStyle/>
        <a:p>
          <a:endParaRPr lang="en-US"/>
        </a:p>
      </dgm:t>
    </dgm:pt>
    <dgm:pt modelId="{246E6EEF-D05C-47C6-B5D9-D56BEAF7D364}" type="sibTrans" cxnId="{FEC24E92-3DBF-4D42-8441-08974835BA0D}">
      <dgm:prSet/>
      <dgm:spPr/>
      <dgm:t>
        <a:bodyPr/>
        <a:lstStyle/>
        <a:p>
          <a:endParaRPr lang="en-US"/>
        </a:p>
      </dgm:t>
    </dgm:pt>
    <dgm:pt modelId="{E1624623-9A21-478F-9CD1-E7325FBE435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Build a Rain Garden</a:t>
          </a:r>
        </a:p>
      </dgm:t>
    </dgm:pt>
    <dgm:pt modelId="{0A716D44-6E4E-4B48-8AD9-1459FBBD0A07}" type="parTrans" cxnId="{32411A1D-3751-49A0-A024-2AF02944790F}">
      <dgm:prSet/>
      <dgm:spPr/>
      <dgm:t>
        <a:bodyPr/>
        <a:lstStyle/>
        <a:p>
          <a:endParaRPr lang="en-US"/>
        </a:p>
      </dgm:t>
    </dgm:pt>
    <dgm:pt modelId="{57779C3E-2EA2-4433-B92A-020423A70EF7}" type="sibTrans" cxnId="{32411A1D-3751-49A0-A024-2AF02944790F}">
      <dgm:prSet/>
      <dgm:spPr/>
      <dgm:t>
        <a:bodyPr/>
        <a:lstStyle/>
        <a:p>
          <a:endParaRPr lang="en-US"/>
        </a:p>
      </dgm:t>
    </dgm:pt>
    <dgm:pt modelId="{B6B7132F-9F5A-4111-97A7-7FAB9E9066F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Consider De-paving or Pervious Paving</a:t>
          </a:r>
        </a:p>
      </dgm:t>
    </dgm:pt>
    <dgm:pt modelId="{BFCA1FE5-7A10-4002-9639-67AD064694ED}" type="parTrans" cxnId="{A28AB9D6-6660-411C-B4DE-86DC2AF12C69}">
      <dgm:prSet/>
      <dgm:spPr/>
      <dgm:t>
        <a:bodyPr/>
        <a:lstStyle/>
        <a:p>
          <a:endParaRPr lang="en-US"/>
        </a:p>
      </dgm:t>
    </dgm:pt>
    <dgm:pt modelId="{D49F99C4-DE21-4422-942C-02D86C9FEBB7}" type="sibTrans" cxnId="{A28AB9D6-6660-411C-B4DE-86DC2AF12C69}">
      <dgm:prSet/>
      <dgm:spPr/>
      <dgm:t>
        <a:bodyPr/>
        <a:lstStyle/>
        <a:p>
          <a:endParaRPr lang="en-US"/>
        </a:p>
      </dgm:t>
    </dgm:pt>
    <dgm:pt modelId="{73A369EE-5C2B-4782-B5CF-CDBE067241B2}" type="pres">
      <dgm:prSet presAssocID="{E89447A5-1C33-483A-9CF5-FD9082410278}" presName="root" presStyleCnt="0">
        <dgm:presLayoutVars>
          <dgm:dir/>
          <dgm:resizeHandles val="exact"/>
        </dgm:presLayoutVars>
      </dgm:prSet>
      <dgm:spPr/>
    </dgm:pt>
    <dgm:pt modelId="{87BC1DDC-3128-4A26-85C0-CD138F90B1BB}" type="pres">
      <dgm:prSet presAssocID="{8407B038-0F80-48E0-B081-04242C7CBAA4}" presName="compNode" presStyleCnt="0"/>
      <dgm:spPr/>
    </dgm:pt>
    <dgm:pt modelId="{2076737B-8B70-41E8-A271-9EF66EF7370E}" type="pres">
      <dgm:prSet presAssocID="{8407B038-0F80-48E0-B081-04242C7CBAA4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nforest with solid fill"/>
        </a:ext>
      </dgm:extLst>
    </dgm:pt>
    <dgm:pt modelId="{D3793A2D-A1EC-4FE3-812B-A64A05E51A32}" type="pres">
      <dgm:prSet presAssocID="{8407B038-0F80-48E0-B081-04242C7CBAA4}" presName="spaceRect" presStyleCnt="0"/>
      <dgm:spPr/>
    </dgm:pt>
    <dgm:pt modelId="{0AAAF9AF-6579-40DE-837D-E004B4670039}" type="pres">
      <dgm:prSet presAssocID="{8407B038-0F80-48E0-B081-04242C7CBAA4}" presName="textRect" presStyleLbl="revTx" presStyleIdx="0" presStyleCnt="6">
        <dgm:presLayoutVars>
          <dgm:chMax val="1"/>
          <dgm:chPref val="1"/>
        </dgm:presLayoutVars>
      </dgm:prSet>
      <dgm:spPr/>
    </dgm:pt>
    <dgm:pt modelId="{6B6D91C7-E5C0-4109-BBCA-81C4C9C1CD58}" type="pres">
      <dgm:prSet presAssocID="{CE9CC833-29D5-4448-80AC-1CB2291A12A4}" presName="sibTrans" presStyleCnt="0"/>
      <dgm:spPr/>
    </dgm:pt>
    <dgm:pt modelId="{96FD24B2-DEAA-4040-808B-24ABA6930748}" type="pres">
      <dgm:prSet presAssocID="{F615294E-AB57-452F-AAE3-988648552386}" presName="compNode" presStyleCnt="0"/>
      <dgm:spPr/>
    </dgm:pt>
    <dgm:pt modelId="{3708EE24-CFEA-40C7-B639-E2A6CFC9E942}" type="pres">
      <dgm:prSet presAssocID="{F615294E-AB57-452F-AAE3-988648552386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il Barrel with solid fill"/>
        </a:ext>
      </dgm:extLst>
    </dgm:pt>
    <dgm:pt modelId="{E710D863-B764-4EED-A66F-C30C683B7DB6}" type="pres">
      <dgm:prSet presAssocID="{F615294E-AB57-452F-AAE3-988648552386}" presName="spaceRect" presStyleCnt="0"/>
      <dgm:spPr/>
    </dgm:pt>
    <dgm:pt modelId="{A70319A5-D74C-47C7-BB87-1F9CA63F3BA4}" type="pres">
      <dgm:prSet presAssocID="{F615294E-AB57-452F-AAE3-988648552386}" presName="textRect" presStyleLbl="revTx" presStyleIdx="1" presStyleCnt="6">
        <dgm:presLayoutVars>
          <dgm:chMax val="1"/>
          <dgm:chPref val="1"/>
        </dgm:presLayoutVars>
      </dgm:prSet>
      <dgm:spPr/>
    </dgm:pt>
    <dgm:pt modelId="{C55B1CE0-3A3A-4B51-AFF7-4A792A306236}" type="pres">
      <dgm:prSet presAssocID="{CEA310E5-A3BD-4500-82F2-BC8BE7FB6455}" presName="sibTrans" presStyleCnt="0"/>
      <dgm:spPr/>
    </dgm:pt>
    <dgm:pt modelId="{64F7B26E-3117-43E4-AFBB-547C01D1EA3E}" type="pres">
      <dgm:prSet presAssocID="{2660B9C1-C5D2-4517-9262-ED66B8B122C6}" presName="compNode" presStyleCnt="0"/>
      <dgm:spPr/>
    </dgm:pt>
    <dgm:pt modelId="{E9264D93-506A-4535-9B2C-90AFF754AC54}" type="pres">
      <dgm:prSet presAssocID="{2660B9C1-C5D2-4517-9262-ED66B8B122C6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 with solid fill"/>
        </a:ext>
      </dgm:extLst>
    </dgm:pt>
    <dgm:pt modelId="{AFDA9197-AE28-4E43-A503-D70F3F10B8D2}" type="pres">
      <dgm:prSet presAssocID="{2660B9C1-C5D2-4517-9262-ED66B8B122C6}" presName="spaceRect" presStyleCnt="0"/>
      <dgm:spPr/>
    </dgm:pt>
    <dgm:pt modelId="{49509653-8429-451B-BFEB-88E6D9038E75}" type="pres">
      <dgm:prSet presAssocID="{2660B9C1-C5D2-4517-9262-ED66B8B122C6}" presName="textRect" presStyleLbl="revTx" presStyleIdx="2" presStyleCnt="6">
        <dgm:presLayoutVars>
          <dgm:chMax val="1"/>
          <dgm:chPref val="1"/>
        </dgm:presLayoutVars>
      </dgm:prSet>
      <dgm:spPr/>
    </dgm:pt>
    <dgm:pt modelId="{4A3923CC-C163-40C7-AC2A-B9A5A23FA740}" type="pres">
      <dgm:prSet presAssocID="{4E661181-64FF-4063-873F-71842452E3A7}" presName="sibTrans" presStyleCnt="0"/>
      <dgm:spPr/>
    </dgm:pt>
    <dgm:pt modelId="{F1840686-ED75-45FE-B3A7-6A694E29138E}" type="pres">
      <dgm:prSet presAssocID="{424C9FF3-318C-4810-85F5-DEF04B7E19CA}" presName="compNode" presStyleCnt="0"/>
      <dgm:spPr/>
    </dgm:pt>
    <dgm:pt modelId="{7143F55B-A9A5-4C51-917E-7BFBA4C15104}" type="pres">
      <dgm:prSet presAssocID="{424C9FF3-318C-4810-85F5-DEF04B7E19CA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 with solid fill"/>
        </a:ext>
      </dgm:extLst>
    </dgm:pt>
    <dgm:pt modelId="{65C7B79B-A74A-4439-810D-854DA281CC2D}" type="pres">
      <dgm:prSet presAssocID="{424C9FF3-318C-4810-85F5-DEF04B7E19CA}" presName="spaceRect" presStyleCnt="0"/>
      <dgm:spPr/>
    </dgm:pt>
    <dgm:pt modelId="{DD796780-3A91-4A85-85BA-B26B23C61354}" type="pres">
      <dgm:prSet presAssocID="{424C9FF3-318C-4810-85F5-DEF04B7E19CA}" presName="textRect" presStyleLbl="revTx" presStyleIdx="3" presStyleCnt="6">
        <dgm:presLayoutVars>
          <dgm:chMax val="1"/>
          <dgm:chPref val="1"/>
        </dgm:presLayoutVars>
      </dgm:prSet>
      <dgm:spPr/>
    </dgm:pt>
    <dgm:pt modelId="{B2B1293F-A5C9-483E-8C40-BB5D4DDBA222}" type="pres">
      <dgm:prSet presAssocID="{246E6EEF-D05C-47C6-B5D9-D56BEAF7D364}" presName="sibTrans" presStyleCnt="0"/>
      <dgm:spPr/>
    </dgm:pt>
    <dgm:pt modelId="{A600F45B-507C-4B6B-AECA-7FC0CF24DE0E}" type="pres">
      <dgm:prSet presAssocID="{E1624623-9A21-478F-9CD1-E7325FBE435A}" presName="compNode" presStyleCnt="0"/>
      <dgm:spPr/>
    </dgm:pt>
    <dgm:pt modelId="{619B5AB1-6890-4D37-A724-84F712289AE4}" type="pres">
      <dgm:prSet presAssocID="{E1624623-9A21-478F-9CD1-E7325FBE435A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ning tools with solid fill"/>
        </a:ext>
      </dgm:extLst>
    </dgm:pt>
    <dgm:pt modelId="{3B3FE360-848E-4EDB-BF68-CB1F5D5B741A}" type="pres">
      <dgm:prSet presAssocID="{E1624623-9A21-478F-9CD1-E7325FBE435A}" presName="spaceRect" presStyleCnt="0"/>
      <dgm:spPr/>
    </dgm:pt>
    <dgm:pt modelId="{EEC1BCEB-E75C-4A21-8E9E-62AD81CA40A0}" type="pres">
      <dgm:prSet presAssocID="{E1624623-9A21-478F-9CD1-E7325FBE435A}" presName="textRect" presStyleLbl="revTx" presStyleIdx="4" presStyleCnt="6">
        <dgm:presLayoutVars>
          <dgm:chMax val="1"/>
          <dgm:chPref val="1"/>
        </dgm:presLayoutVars>
      </dgm:prSet>
      <dgm:spPr/>
    </dgm:pt>
    <dgm:pt modelId="{47217116-F613-4FAA-8456-26BE0E27FF1F}" type="pres">
      <dgm:prSet presAssocID="{57779C3E-2EA2-4433-B92A-020423A70EF7}" presName="sibTrans" presStyleCnt="0"/>
      <dgm:spPr/>
    </dgm:pt>
    <dgm:pt modelId="{899D69A9-061C-4B49-A0CE-769DDD52F2B8}" type="pres">
      <dgm:prSet presAssocID="{B6B7132F-9F5A-4111-97A7-7FAB9E9066F3}" presName="compNode" presStyleCnt="0"/>
      <dgm:spPr/>
    </dgm:pt>
    <dgm:pt modelId="{3FE1AA04-3BC8-4BC0-BBE0-90FC572D28F2}" type="pres">
      <dgm:prSet presAssocID="{B6B7132F-9F5A-4111-97A7-7FAB9E9066F3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ilding Brick Wall with solid fill"/>
        </a:ext>
      </dgm:extLst>
    </dgm:pt>
    <dgm:pt modelId="{A9FBA874-DB23-4CEF-B21F-2492DC0FFDCA}" type="pres">
      <dgm:prSet presAssocID="{B6B7132F-9F5A-4111-97A7-7FAB9E9066F3}" presName="spaceRect" presStyleCnt="0"/>
      <dgm:spPr/>
    </dgm:pt>
    <dgm:pt modelId="{61B1E92D-5DCC-4236-9585-DE0289518ACE}" type="pres">
      <dgm:prSet presAssocID="{B6B7132F-9F5A-4111-97A7-7FAB9E9066F3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32411A1D-3751-49A0-A024-2AF02944790F}" srcId="{E89447A5-1C33-483A-9CF5-FD9082410278}" destId="{E1624623-9A21-478F-9CD1-E7325FBE435A}" srcOrd="4" destOrd="0" parTransId="{0A716D44-6E4E-4B48-8AD9-1459FBBD0A07}" sibTransId="{57779C3E-2EA2-4433-B92A-020423A70EF7}"/>
    <dgm:cxn modelId="{A3A9D943-B69D-4CF5-B4E4-BB0B1B8981DE}" type="presOf" srcId="{424C9FF3-318C-4810-85F5-DEF04B7E19CA}" destId="{DD796780-3A91-4A85-85BA-B26B23C61354}" srcOrd="0" destOrd="0" presId="urn:microsoft.com/office/officeart/2018/2/layout/IconLabelList"/>
    <dgm:cxn modelId="{84798266-22F8-4A76-A800-0B69620CFF89}" type="presOf" srcId="{F615294E-AB57-452F-AAE3-988648552386}" destId="{A70319A5-D74C-47C7-BB87-1F9CA63F3BA4}" srcOrd="0" destOrd="0" presId="urn:microsoft.com/office/officeart/2018/2/layout/IconLabelList"/>
    <dgm:cxn modelId="{331E8D4C-22F3-43A7-A3D8-78FCCA50FA92}" srcId="{E89447A5-1C33-483A-9CF5-FD9082410278}" destId="{8407B038-0F80-48E0-B081-04242C7CBAA4}" srcOrd="0" destOrd="0" parTransId="{EF65A367-BBE2-40D0-9F24-D1087BEE008C}" sibTransId="{CE9CC833-29D5-4448-80AC-1CB2291A12A4}"/>
    <dgm:cxn modelId="{90834489-A8A5-4F59-81D1-D9349212F892}" type="presOf" srcId="{8407B038-0F80-48E0-B081-04242C7CBAA4}" destId="{0AAAF9AF-6579-40DE-837D-E004B4670039}" srcOrd="0" destOrd="0" presId="urn:microsoft.com/office/officeart/2018/2/layout/IconLabelList"/>
    <dgm:cxn modelId="{63608E89-BAC9-4705-B434-060DC3C13F0B}" type="presOf" srcId="{B6B7132F-9F5A-4111-97A7-7FAB9E9066F3}" destId="{61B1E92D-5DCC-4236-9585-DE0289518ACE}" srcOrd="0" destOrd="0" presId="urn:microsoft.com/office/officeart/2018/2/layout/IconLabelList"/>
    <dgm:cxn modelId="{FEC24E92-3DBF-4D42-8441-08974835BA0D}" srcId="{E89447A5-1C33-483A-9CF5-FD9082410278}" destId="{424C9FF3-318C-4810-85F5-DEF04B7E19CA}" srcOrd="3" destOrd="0" parTransId="{6CA372BD-ABD6-4C2B-BDD2-16A063CF85FE}" sibTransId="{246E6EEF-D05C-47C6-B5D9-D56BEAF7D364}"/>
    <dgm:cxn modelId="{0F2CCFA1-1D18-4733-B3B8-B8A426605972}" type="presOf" srcId="{E89447A5-1C33-483A-9CF5-FD9082410278}" destId="{73A369EE-5C2B-4782-B5CF-CDBE067241B2}" srcOrd="0" destOrd="0" presId="urn:microsoft.com/office/officeart/2018/2/layout/IconLabelList"/>
    <dgm:cxn modelId="{AF61F8A4-71C9-4761-B51B-1D0B4F3CDDDA}" type="presOf" srcId="{2660B9C1-C5D2-4517-9262-ED66B8B122C6}" destId="{49509653-8429-451B-BFEB-88E6D9038E75}" srcOrd="0" destOrd="0" presId="urn:microsoft.com/office/officeart/2018/2/layout/IconLabelList"/>
    <dgm:cxn modelId="{6A7200C7-E6F9-4600-A5D3-7C631E45806F}" type="presOf" srcId="{E1624623-9A21-478F-9CD1-E7325FBE435A}" destId="{EEC1BCEB-E75C-4A21-8E9E-62AD81CA40A0}" srcOrd="0" destOrd="0" presId="urn:microsoft.com/office/officeart/2018/2/layout/IconLabelList"/>
    <dgm:cxn modelId="{A28AB9D6-6660-411C-B4DE-86DC2AF12C69}" srcId="{E89447A5-1C33-483A-9CF5-FD9082410278}" destId="{B6B7132F-9F5A-4111-97A7-7FAB9E9066F3}" srcOrd="5" destOrd="0" parTransId="{BFCA1FE5-7A10-4002-9639-67AD064694ED}" sibTransId="{D49F99C4-DE21-4422-942C-02D86C9FEBB7}"/>
    <dgm:cxn modelId="{3434F2E6-7D65-49E7-9B52-FBD072CA9193}" srcId="{E89447A5-1C33-483A-9CF5-FD9082410278}" destId="{F615294E-AB57-452F-AAE3-988648552386}" srcOrd="1" destOrd="0" parTransId="{0F054247-B23C-4F39-AF0B-AC63F1CBDADD}" sibTransId="{CEA310E5-A3BD-4500-82F2-BC8BE7FB6455}"/>
    <dgm:cxn modelId="{BDB197F6-5966-4DBB-946F-9618190AA647}" srcId="{E89447A5-1C33-483A-9CF5-FD9082410278}" destId="{2660B9C1-C5D2-4517-9262-ED66B8B122C6}" srcOrd="2" destOrd="0" parTransId="{87BA4B5C-ADE9-495E-8E0A-08818A710198}" sibTransId="{4E661181-64FF-4063-873F-71842452E3A7}"/>
    <dgm:cxn modelId="{D985D275-F358-4DCC-92DA-E6F825D85BB7}" type="presParOf" srcId="{73A369EE-5C2B-4782-B5CF-CDBE067241B2}" destId="{87BC1DDC-3128-4A26-85C0-CD138F90B1BB}" srcOrd="0" destOrd="0" presId="urn:microsoft.com/office/officeart/2018/2/layout/IconLabelList"/>
    <dgm:cxn modelId="{AF4895F7-3265-4DC3-9F0A-8A993358B877}" type="presParOf" srcId="{87BC1DDC-3128-4A26-85C0-CD138F90B1BB}" destId="{2076737B-8B70-41E8-A271-9EF66EF7370E}" srcOrd="0" destOrd="0" presId="urn:microsoft.com/office/officeart/2018/2/layout/IconLabelList"/>
    <dgm:cxn modelId="{37CE51B6-A011-4284-8A3E-F01469152A53}" type="presParOf" srcId="{87BC1DDC-3128-4A26-85C0-CD138F90B1BB}" destId="{D3793A2D-A1EC-4FE3-812B-A64A05E51A32}" srcOrd="1" destOrd="0" presId="urn:microsoft.com/office/officeart/2018/2/layout/IconLabelList"/>
    <dgm:cxn modelId="{FBFAEB85-E6A7-4C35-9D81-EB9943027B63}" type="presParOf" srcId="{87BC1DDC-3128-4A26-85C0-CD138F90B1BB}" destId="{0AAAF9AF-6579-40DE-837D-E004B4670039}" srcOrd="2" destOrd="0" presId="urn:microsoft.com/office/officeart/2018/2/layout/IconLabelList"/>
    <dgm:cxn modelId="{942D4A31-6968-4CF4-B742-4A66AE096117}" type="presParOf" srcId="{73A369EE-5C2B-4782-B5CF-CDBE067241B2}" destId="{6B6D91C7-E5C0-4109-BBCA-81C4C9C1CD58}" srcOrd="1" destOrd="0" presId="urn:microsoft.com/office/officeart/2018/2/layout/IconLabelList"/>
    <dgm:cxn modelId="{CBE28EC1-01D9-480A-A76B-4F7C188EFC2E}" type="presParOf" srcId="{73A369EE-5C2B-4782-B5CF-CDBE067241B2}" destId="{96FD24B2-DEAA-4040-808B-24ABA6930748}" srcOrd="2" destOrd="0" presId="urn:microsoft.com/office/officeart/2018/2/layout/IconLabelList"/>
    <dgm:cxn modelId="{83499A24-43B8-4C1B-B3A7-041D764C2891}" type="presParOf" srcId="{96FD24B2-DEAA-4040-808B-24ABA6930748}" destId="{3708EE24-CFEA-40C7-B639-E2A6CFC9E942}" srcOrd="0" destOrd="0" presId="urn:microsoft.com/office/officeart/2018/2/layout/IconLabelList"/>
    <dgm:cxn modelId="{92ABF42B-FC72-438E-9373-4C449D877CE8}" type="presParOf" srcId="{96FD24B2-DEAA-4040-808B-24ABA6930748}" destId="{E710D863-B764-4EED-A66F-C30C683B7DB6}" srcOrd="1" destOrd="0" presId="urn:microsoft.com/office/officeart/2018/2/layout/IconLabelList"/>
    <dgm:cxn modelId="{684EF8D2-EF6B-4261-B58C-21284EE36596}" type="presParOf" srcId="{96FD24B2-DEAA-4040-808B-24ABA6930748}" destId="{A70319A5-D74C-47C7-BB87-1F9CA63F3BA4}" srcOrd="2" destOrd="0" presId="urn:microsoft.com/office/officeart/2018/2/layout/IconLabelList"/>
    <dgm:cxn modelId="{1E2344F2-C769-4C75-95D1-2EE8BC837EF7}" type="presParOf" srcId="{73A369EE-5C2B-4782-B5CF-CDBE067241B2}" destId="{C55B1CE0-3A3A-4B51-AFF7-4A792A306236}" srcOrd="3" destOrd="0" presId="urn:microsoft.com/office/officeart/2018/2/layout/IconLabelList"/>
    <dgm:cxn modelId="{B5AEC08D-82D3-4C46-A70F-9D55200CCF31}" type="presParOf" srcId="{73A369EE-5C2B-4782-B5CF-CDBE067241B2}" destId="{64F7B26E-3117-43E4-AFBB-547C01D1EA3E}" srcOrd="4" destOrd="0" presId="urn:microsoft.com/office/officeart/2018/2/layout/IconLabelList"/>
    <dgm:cxn modelId="{2613A9BC-CD1A-47AC-8B90-992BCC98A742}" type="presParOf" srcId="{64F7B26E-3117-43E4-AFBB-547C01D1EA3E}" destId="{E9264D93-506A-4535-9B2C-90AFF754AC54}" srcOrd="0" destOrd="0" presId="urn:microsoft.com/office/officeart/2018/2/layout/IconLabelList"/>
    <dgm:cxn modelId="{7B25F8DC-D0F3-4081-8D85-89709E184BE1}" type="presParOf" srcId="{64F7B26E-3117-43E4-AFBB-547C01D1EA3E}" destId="{AFDA9197-AE28-4E43-A503-D70F3F10B8D2}" srcOrd="1" destOrd="0" presId="urn:microsoft.com/office/officeart/2018/2/layout/IconLabelList"/>
    <dgm:cxn modelId="{5F56F745-E493-4680-871E-F171153755D3}" type="presParOf" srcId="{64F7B26E-3117-43E4-AFBB-547C01D1EA3E}" destId="{49509653-8429-451B-BFEB-88E6D9038E75}" srcOrd="2" destOrd="0" presId="urn:microsoft.com/office/officeart/2018/2/layout/IconLabelList"/>
    <dgm:cxn modelId="{A3175026-61C1-4048-8F8C-D0480E64F95D}" type="presParOf" srcId="{73A369EE-5C2B-4782-B5CF-CDBE067241B2}" destId="{4A3923CC-C163-40C7-AC2A-B9A5A23FA740}" srcOrd="5" destOrd="0" presId="urn:microsoft.com/office/officeart/2018/2/layout/IconLabelList"/>
    <dgm:cxn modelId="{8F9362A4-8D5A-43A2-BBC6-A55DE49BDED3}" type="presParOf" srcId="{73A369EE-5C2B-4782-B5CF-CDBE067241B2}" destId="{F1840686-ED75-45FE-B3A7-6A694E29138E}" srcOrd="6" destOrd="0" presId="urn:microsoft.com/office/officeart/2018/2/layout/IconLabelList"/>
    <dgm:cxn modelId="{148CF193-0AF0-4B83-992F-A6CCCE9F9655}" type="presParOf" srcId="{F1840686-ED75-45FE-B3A7-6A694E29138E}" destId="{7143F55B-A9A5-4C51-917E-7BFBA4C15104}" srcOrd="0" destOrd="0" presId="urn:microsoft.com/office/officeart/2018/2/layout/IconLabelList"/>
    <dgm:cxn modelId="{4CBDC4D2-D3CE-4CA5-B27B-18270AF5B796}" type="presParOf" srcId="{F1840686-ED75-45FE-B3A7-6A694E29138E}" destId="{65C7B79B-A74A-4439-810D-854DA281CC2D}" srcOrd="1" destOrd="0" presId="urn:microsoft.com/office/officeart/2018/2/layout/IconLabelList"/>
    <dgm:cxn modelId="{1C0F41DE-ACCB-4E7D-8281-E85A38073F81}" type="presParOf" srcId="{F1840686-ED75-45FE-B3A7-6A694E29138E}" destId="{DD796780-3A91-4A85-85BA-B26B23C61354}" srcOrd="2" destOrd="0" presId="urn:microsoft.com/office/officeart/2018/2/layout/IconLabelList"/>
    <dgm:cxn modelId="{6580B9F6-9753-400A-B9E3-8FD6329EFF8A}" type="presParOf" srcId="{73A369EE-5C2B-4782-B5CF-CDBE067241B2}" destId="{B2B1293F-A5C9-483E-8C40-BB5D4DDBA222}" srcOrd="7" destOrd="0" presId="urn:microsoft.com/office/officeart/2018/2/layout/IconLabelList"/>
    <dgm:cxn modelId="{B8FF87D6-95D1-4F5C-B460-708C79F2613A}" type="presParOf" srcId="{73A369EE-5C2B-4782-B5CF-CDBE067241B2}" destId="{A600F45B-507C-4B6B-AECA-7FC0CF24DE0E}" srcOrd="8" destOrd="0" presId="urn:microsoft.com/office/officeart/2018/2/layout/IconLabelList"/>
    <dgm:cxn modelId="{66CAB58A-0429-4651-8EDC-0DEB2BE37447}" type="presParOf" srcId="{A600F45B-507C-4B6B-AECA-7FC0CF24DE0E}" destId="{619B5AB1-6890-4D37-A724-84F712289AE4}" srcOrd="0" destOrd="0" presId="urn:microsoft.com/office/officeart/2018/2/layout/IconLabelList"/>
    <dgm:cxn modelId="{ACDADAD8-1AE1-4BE7-AB89-DE04FFE71BEC}" type="presParOf" srcId="{A600F45B-507C-4B6B-AECA-7FC0CF24DE0E}" destId="{3B3FE360-848E-4EDB-BF68-CB1F5D5B741A}" srcOrd="1" destOrd="0" presId="urn:microsoft.com/office/officeart/2018/2/layout/IconLabelList"/>
    <dgm:cxn modelId="{23782C81-97A4-41C6-965E-564FBB4597B0}" type="presParOf" srcId="{A600F45B-507C-4B6B-AECA-7FC0CF24DE0E}" destId="{EEC1BCEB-E75C-4A21-8E9E-62AD81CA40A0}" srcOrd="2" destOrd="0" presId="urn:microsoft.com/office/officeart/2018/2/layout/IconLabelList"/>
    <dgm:cxn modelId="{B3801801-5EDE-4C5E-A1D0-577B9DD57941}" type="presParOf" srcId="{73A369EE-5C2B-4782-B5CF-CDBE067241B2}" destId="{47217116-F613-4FAA-8456-26BE0E27FF1F}" srcOrd="9" destOrd="0" presId="urn:microsoft.com/office/officeart/2018/2/layout/IconLabelList"/>
    <dgm:cxn modelId="{090A3378-E268-42FB-8D30-4FC2DFDF3E49}" type="presParOf" srcId="{73A369EE-5C2B-4782-B5CF-CDBE067241B2}" destId="{899D69A9-061C-4B49-A0CE-769DDD52F2B8}" srcOrd="10" destOrd="0" presId="urn:microsoft.com/office/officeart/2018/2/layout/IconLabelList"/>
    <dgm:cxn modelId="{CE5F4454-B1B8-4F7C-B107-9BD8329647BC}" type="presParOf" srcId="{899D69A9-061C-4B49-A0CE-769DDD52F2B8}" destId="{3FE1AA04-3BC8-4BC0-BBE0-90FC572D28F2}" srcOrd="0" destOrd="0" presId="urn:microsoft.com/office/officeart/2018/2/layout/IconLabelList"/>
    <dgm:cxn modelId="{1D770114-400C-41A4-AC6E-0A758E798935}" type="presParOf" srcId="{899D69A9-061C-4B49-A0CE-769DDD52F2B8}" destId="{A9FBA874-DB23-4CEF-B21F-2492DC0FFDCA}" srcOrd="1" destOrd="0" presId="urn:microsoft.com/office/officeart/2018/2/layout/IconLabelList"/>
    <dgm:cxn modelId="{EA927845-CA8E-4AAF-B3B0-6B1E28583467}" type="presParOf" srcId="{899D69A9-061C-4B49-A0CE-769DDD52F2B8}" destId="{61B1E92D-5DCC-4236-9585-DE0289518ACE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E39036-BE0C-41C0-AA54-5E36F4C9EC26}">
      <dsp:nvSpPr>
        <dsp:cNvPr id="0" name=""/>
        <dsp:cNvSpPr/>
      </dsp:nvSpPr>
      <dsp:spPr>
        <a:xfrm>
          <a:off x="92184" y="2315203"/>
          <a:ext cx="2652592" cy="1458584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Getting to the New Normal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(NFWF DRRF)</a:t>
          </a:r>
        </a:p>
      </dsp:txBody>
      <dsp:txXfrm>
        <a:off x="134904" y="2357923"/>
        <a:ext cx="2567152" cy="1373144"/>
      </dsp:txXfrm>
    </dsp:sp>
    <dsp:sp modelId="{3A1C9D20-7668-4FFD-BC3D-E74671866596}">
      <dsp:nvSpPr>
        <dsp:cNvPr id="0" name=""/>
        <dsp:cNvSpPr/>
      </dsp:nvSpPr>
      <dsp:spPr>
        <a:xfrm rot="17692822">
          <a:off x="2156178" y="2104975"/>
          <a:ext cx="2032187" cy="35463"/>
        </a:xfrm>
        <a:custGeom>
          <a:avLst/>
          <a:gdLst/>
          <a:ahLst/>
          <a:cxnLst/>
          <a:rect l="0" t="0" r="0" b="0"/>
          <a:pathLst>
            <a:path>
              <a:moveTo>
                <a:pt x="0" y="17731"/>
              </a:moveTo>
              <a:lnTo>
                <a:pt x="2032187" y="1773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3121467" y="2071902"/>
        <a:ext cx="101609" cy="101609"/>
      </dsp:txXfrm>
    </dsp:sp>
    <dsp:sp modelId="{84305570-292D-428D-A235-C94803474BA3}">
      <dsp:nvSpPr>
        <dsp:cNvPr id="0" name=""/>
        <dsp:cNvSpPr/>
      </dsp:nvSpPr>
      <dsp:spPr>
        <a:xfrm>
          <a:off x="3599768" y="666548"/>
          <a:ext cx="2137480" cy="106874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Getting to New Normal Phase 2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(Growing Greener)</a:t>
          </a:r>
        </a:p>
      </dsp:txBody>
      <dsp:txXfrm>
        <a:off x="3631070" y="697850"/>
        <a:ext cx="2074876" cy="1006136"/>
      </dsp:txXfrm>
    </dsp:sp>
    <dsp:sp modelId="{23060DA6-700A-4813-95C7-03BA45BA0A6F}">
      <dsp:nvSpPr>
        <dsp:cNvPr id="0" name=""/>
        <dsp:cNvSpPr/>
      </dsp:nvSpPr>
      <dsp:spPr>
        <a:xfrm>
          <a:off x="5737249" y="1183186"/>
          <a:ext cx="854992" cy="35463"/>
        </a:xfrm>
        <a:custGeom>
          <a:avLst/>
          <a:gdLst/>
          <a:ahLst/>
          <a:cxnLst/>
          <a:rect l="0" t="0" r="0" b="0"/>
          <a:pathLst>
            <a:path>
              <a:moveTo>
                <a:pt x="0" y="17731"/>
              </a:moveTo>
              <a:lnTo>
                <a:pt x="854992" y="1773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143370" y="1179543"/>
        <a:ext cx="42749" cy="42749"/>
      </dsp:txXfrm>
    </dsp:sp>
    <dsp:sp modelId="{1E0A70BE-9D51-4AB3-953F-5C6A642A6E3A}">
      <dsp:nvSpPr>
        <dsp:cNvPr id="0" name=""/>
        <dsp:cNvSpPr/>
      </dsp:nvSpPr>
      <dsp:spPr>
        <a:xfrm>
          <a:off x="6592241" y="666548"/>
          <a:ext cx="2137480" cy="10687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Every Property Counts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(Growing Greener)</a:t>
          </a:r>
        </a:p>
      </dsp:txBody>
      <dsp:txXfrm>
        <a:off x="6623543" y="697850"/>
        <a:ext cx="2074876" cy="1006136"/>
      </dsp:txXfrm>
    </dsp:sp>
    <dsp:sp modelId="{2CE18829-C46F-425E-965E-14F7964D7B38}">
      <dsp:nvSpPr>
        <dsp:cNvPr id="0" name=""/>
        <dsp:cNvSpPr/>
      </dsp:nvSpPr>
      <dsp:spPr>
        <a:xfrm rot="3693052">
          <a:off x="8209167" y="2057277"/>
          <a:ext cx="1988285" cy="35463"/>
        </a:xfrm>
        <a:custGeom>
          <a:avLst/>
          <a:gdLst/>
          <a:ahLst/>
          <a:cxnLst/>
          <a:rect l="0" t="0" r="0" b="0"/>
          <a:pathLst>
            <a:path>
              <a:moveTo>
                <a:pt x="0" y="17731"/>
              </a:moveTo>
              <a:lnTo>
                <a:pt x="1988285" y="1773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9153603" y="2025302"/>
        <a:ext cx="99414" cy="99414"/>
      </dsp:txXfrm>
    </dsp:sp>
    <dsp:sp modelId="{B448C012-00E8-466D-903E-427FFA8D8445}">
      <dsp:nvSpPr>
        <dsp:cNvPr id="0" name=""/>
        <dsp:cNvSpPr/>
      </dsp:nvSpPr>
      <dsp:spPr>
        <a:xfrm>
          <a:off x="9676898" y="1750224"/>
          <a:ext cx="2377391" cy="239775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Growing Greener Communities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(Growing Greener)</a:t>
          </a:r>
        </a:p>
      </dsp:txBody>
      <dsp:txXfrm>
        <a:off x="9746529" y="1819855"/>
        <a:ext cx="2238129" cy="2258488"/>
      </dsp:txXfrm>
    </dsp:sp>
    <dsp:sp modelId="{BBC00FA7-69CB-47D9-8076-75E7E00BED96}">
      <dsp:nvSpPr>
        <dsp:cNvPr id="0" name=""/>
        <dsp:cNvSpPr/>
      </dsp:nvSpPr>
      <dsp:spPr>
        <a:xfrm rot="19457599">
          <a:off x="2645809" y="2719500"/>
          <a:ext cx="1052926" cy="35463"/>
        </a:xfrm>
        <a:custGeom>
          <a:avLst/>
          <a:gdLst/>
          <a:ahLst/>
          <a:cxnLst/>
          <a:rect l="0" t="0" r="0" b="0"/>
          <a:pathLst>
            <a:path>
              <a:moveTo>
                <a:pt x="0" y="17731"/>
              </a:moveTo>
              <a:lnTo>
                <a:pt x="1052926" y="1773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45949" y="2710909"/>
        <a:ext cx="52646" cy="52646"/>
      </dsp:txXfrm>
    </dsp:sp>
    <dsp:sp modelId="{C7B3D121-238A-4AFD-9511-1838FDFDA4A1}">
      <dsp:nvSpPr>
        <dsp:cNvPr id="0" name=""/>
        <dsp:cNvSpPr/>
      </dsp:nvSpPr>
      <dsp:spPr>
        <a:xfrm>
          <a:off x="3599768" y="1895599"/>
          <a:ext cx="2137480" cy="106874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Stream Smart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(NFWF DRRF)</a:t>
          </a:r>
        </a:p>
      </dsp:txBody>
      <dsp:txXfrm>
        <a:off x="3631070" y="1926901"/>
        <a:ext cx="2074876" cy="1006136"/>
      </dsp:txXfrm>
    </dsp:sp>
    <dsp:sp modelId="{119B12F6-E1B9-4291-B163-C76DEFEEF6C0}">
      <dsp:nvSpPr>
        <dsp:cNvPr id="0" name=""/>
        <dsp:cNvSpPr/>
      </dsp:nvSpPr>
      <dsp:spPr>
        <a:xfrm>
          <a:off x="5737249" y="2412238"/>
          <a:ext cx="854992" cy="35463"/>
        </a:xfrm>
        <a:custGeom>
          <a:avLst/>
          <a:gdLst/>
          <a:ahLst/>
          <a:cxnLst/>
          <a:rect l="0" t="0" r="0" b="0"/>
          <a:pathLst>
            <a:path>
              <a:moveTo>
                <a:pt x="0" y="17731"/>
              </a:moveTo>
              <a:lnTo>
                <a:pt x="854992" y="1773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143370" y="2408595"/>
        <a:ext cx="42749" cy="42749"/>
      </dsp:txXfrm>
    </dsp:sp>
    <dsp:sp modelId="{D2B9A63E-9CB3-4EE4-BC64-9B22E62AA15D}">
      <dsp:nvSpPr>
        <dsp:cNvPr id="0" name=""/>
        <dsp:cNvSpPr/>
      </dsp:nvSpPr>
      <dsp:spPr>
        <a:xfrm>
          <a:off x="6592241" y="1895599"/>
          <a:ext cx="2137480" cy="10687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Stream Smart Expansion to USP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(NFWF Cornerstone)</a:t>
          </a:r>
        </a:p>
      </dsp:txBody>
      <dsp:txXfrm>
        <a:off x="6623543" y="1926901"/>
        <a:ext cx="2074876" cy="1006136"/>
      </dsp:txXfrm>
    </dsp:sp>
    <dsp:sp modelId="{2528B3A0-3837-4092-8D27-DA39BA885B35}">
      <dsp:nvSpPr>
        <dsp:cNvPr id="0" name=""/>
        <dsp:cNvSpPr/>
      </dsp:nvSpPr>
      <dsp:spPr>
        <a:xfrm rot="2142401">
          <a:off x="2645809" y="3334026"/>
          <a:ext cx="1052926" cy="35463"/>
        </a:xfrm>
        <a:custGeom>
          <a:avLst/>
          <a:gdLst/>
          <a:ahLst/>
          <a:cxnLst/>
          <a:rect l="0" t="0" r="0" b="0"/>
          <a:pathLst>
            <a:path>
              <a:moveTo>
                <a:pt x="0" y="17731"/>
              </a:moveTo>
              <a:lnTo>
                <a:pt x="1052926" y="1773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45949" y="3325435"/>
        <a:ext cx="52646" cy="52646"/>
      </dsp:txXfrm>
    </dsp:sp>
    <dsp:sp modelId="{F9C4F810-0AD9-40CD-8AF8-4AACB32D93DE}">
      <dsp:nvSpPr>
        <dsp:cNvPr id="0" name=""/>
        <dsp:cNvSpPr/>
      </dsp:nvSpPr>
      <dsp:spPr>
        <a:xfrm>
          <a:off x="3599768" y="3124651"/>
          <a:ext cx="2137480" cy="106874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Additional Public Gardens (RBC Grant)</a:t>
          </a:r>
        </a:p>
      </dsp:txBody>
      <dsp:txXfrm>
        <a:off x="3631070" y="3155953"/>
        <a:ext cx="2074876" cy="1006136"/>
      </dsp:txXfrm>
    </dsp:sp>
    <dsp:sp modelId="{DD845394-CAA9-4A0C-B933-4276333031DC}">
      <dsp:nvSpPr>
        <dsp:cNvPr id="0" name=""/>
        <dsp:cNvSpPr/>
      </dsp:nvSpPr>
      <dsp:spPr>
        <a:xfrm rot="3907178">
          <a:off x="2156178" y="3948552"/>
          <a:ext cx="2032187" cy="35463"/>
        </a:xfrm>
        <a:custGeom>
          <a:avLst/>
          <a:gdLst/>
          <a:ahLst/>
          <a:cxnLst/>
          <a:rect l="0" t="0" r="0" b="0"/>
          <a:pathLst>
            <a:path>
              <a:moveTo>
                <a:pt x="0" y="17731"/>
              </a:moveTo>
              <a:lnTo>
                <a:pt x="2032187" y="1773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3121467" y="3915479"/>
        <a:ext cx="101609" cy="101609"/>
      </dsp:txXfrm>
    </dsp:sp>
    <dsp:sp modelId="{8675F330-0662-47CD-9545-3BB37AF60393}">
      <dsp:nvSpPr>
        <dsp:cNvPr id="0" name=""/>
        <dsp:cNvSpPr/>
      </dsp:nvSpPr>
      <dsp:spPr>
        <a:xfrm>
          <a:off x="3599768" y="4353702"/>
          <a:ext cx="2137480" cy="106874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Drexel Gardens Park GSI Restoration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(NFWF DWCF)</a:t>
          </a:r>
        </a:p>
      </dsp:txBody>
      <dsp:txXfrm>
        <a:off x="3631070" y="4385004"/>
        <a:ext cx="2074876" cy="10061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76737B-8B70-41E8-A271-9EF66EF7370E}">
      <dsp:nvSpPr>
        <dsp:cNvPr id="0" name=""/>
        <dsp:cNvSpPr/>
      </dsp:nvSpPr>
      <dsp:spPr>
        <a:xfrm>
          <a:off x="655699" y="573571"/>
          <a:ext cx="880141" cy="88014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AAF9AF-6579-40DE-837D-E004B4670039}">
      <dsp:nvSpPr>
        <dsp:cNvPr id="0" name=""/>
        <dsp:cNvSpPr/>
      </dsp:nvSpPr>
      <dsp:spPr>
        <a:xfrm>
          <a:off x="117835" y="1783466"/>
          <a:ext cx="195586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Rethink Landscaping</a:t>
          </a:r>
        </a:p>
      </dsp:txBody>
      <dsp:txXfrm>
        <a:off x="117835" y="1783466"/>
        <a:ext cx="1955869" cy="720000"/>
      </dsp:txXfrm>
    </dsp:sp>
    <dsp:sp modelId="{3708EE24-CFEA-40C7-B639-E2A6CFC9E942}">
      <dsp:nvSpPr>
        <dsp:cNvPr id="0" name=""/>
        <dsp:cNvSpPr/>
      </dsp:nvSpPr>
      <dsp:spPr>
        <a:xfrm>
          <a:off x="2953846" y="573571"/>
          <a:ext cx="880141" cy="88014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0319A5-D74C-47C7-BB87-1F9CA63F3BA4}">
      <dsp:nvSpPr>
        <dsp:cNvPr id="0" name=""/>
        <dsp:cNvSpPr/>
      </dsp:nvSpPr>
      <dsp:spPr>
        <a:xfrm>
          <a:off x="2415982" y="1783466"/>
          <a:ext cx="195586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Install Rain BarrelS &amp; Flow Through Planters</a:t>
          </a:r>
        </a:p>
      </dsp:txBody>
      <dsp:txXfrm>
        <a:off x="2415982" y="1783466"/>
        <a:ext cx="1955869" cy="720000"/>
      </dsp:txXfrm>
    </dsp:sp>
    <dsp:sp modelId="{E9264D93-506A-4535-9B2C-90AFF754AC54}">
      <dsp:nvSpPr>
        <dsp:cNvPr id="0" name=""/>
        <dsp:cNvSpPr/>
      </dsp:nvSpPr>
      <dsp:spPr>
        <a:xfrm>
          <a:off x="5251993" y="573571"/>
          <a:ext cx="880141" cy="88014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509653-8429-451B-BFEB-88E6D9038E75}">
      <dsp:nvSpPr>
        <dsp:cNvPr id="0" name=""/>
        <dsp:cNvSpPr/>
      </dsp:nvSpPr>
      <dsp:spPr>
        <a:xfrm>
          <a:off x="4714129" y="1783466"/>
          <a:ext cx="195586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Plant Trees &amp; Riparian Buffers</a:t>
          </a:r>
        </a:p>
      </dsp:txBody>
      <dsp:txXfrm>
        <a:off x="4714129" y="1783466"/>
        <a:ext cx="1955869" cy="720000"/>
      </dsp:txXfrm>
    </dsp:sp>
    <dsp:sp modelId="{7143F55B-A9A5-4C51-917E-7BFBA4C15104}">
      <dsp:nvSpPr>
        <dsp:cNvPr id="0" name=""/>
        <dsp:cNvSpPr/>
      </dsp:nvSpPr>
      <dsp:spPr>
        <a:xfrm>
          <a:off x="655699" y="2992434"/>
          <a:ext cx="880141" cy="88014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796780-3A91-4A85-85BA-B26B23C61354}">
      <dsp:nvSpPr>
        <dsp:cNvPr id="0" name=""/>
        <dsp:cNvSpPr/>
      </dsp:nvSpPr>
      <dsp:spPr>
        <a:xfrm>
          <a:off x="117835" y="4202329"/>
          <a:ext cx="195586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Redirect Gutters</a:t>
          </a:r>
        </a:p>
      </dsp:txBody>
      <dsp:txXfrm>
        <a:off x="117835" y="4202329"/>
        <a:ext cx="1955869" cy="720000"/>
      </dsp:txXfrm>
    </dsp:sp>
    <dsp:sp modelId="{619B5AB1-6890-4D37-A724-84F712289AE4}">
      <dsp:nvSpPr>
        <dsp:cNvPr id="0" name=""/>
        <dsp:cNvSpPr/>
      </dsp:nvSpPr>
      <dsp:spPr>
        <a:xfrm>
          <a:off x="2953846" y="2992434"/>
          <a:ext cx="880141" cy="88014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C1BCEB-E75C-4A21-8E9E-62AD81CA40A0}">
      <dsp:nvSpPr>
        <dsp:cNvPr id="0" name=""/>
        <dsp:cNvSpPr/>
      </dsp:nvSpPr>
      <dsp:spPr>
        <a:xfrm>
          <a:off x="2415982" y="4202329"/>
          <a:ext cx="195586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Build a Rain Garden</a:t>
          </a:r>
        </a:p>
      </dsp:txBody>
      <dsp:txXfrm>
        <a:off x="2415982" y="4202329"/>
        <a:ext cx="1955869" cy="720000"/>
      </dsp:txXfrm>
    </dsp:sp>
    <dsp:sp modelId="{3FE1AA04-3BC8-4BC0-BBE0-90FC572D28F2}">
      <dsp:nvSpPr>
        <dsp:cNvPr id="0" name=""/>
        <dsp:cNvSpPr/>
      </dsp:nvSpPr>
      <dsp:spPr>
        <a:xfrm>
          <a:off x="5251993" y="2992434"/>
          <a:ext cx="880141" cy="88014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B1E92D-5DCC-4236-9585-DE0289518ACE}">
      <dsp:nvSpPr>
        <dsp:cNvPr id="0" name=""/>
        <dsp:cNvSpPr/>
      </dsp:nvSpPr>
      <dsp:spPr>
        <a:xfrm>
          <a:off x="4714129" y="4202329"/>
          <a:ext cx="195586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Consider De-paving or Pervious Paving</a:t>
          </a:r>
        </a:p>
      </dsp:txBody>
      <dsp:txXfrm>
        <a:off x="4714129" y="4202329"/>
        <a:ext cx="1955869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630F1-1ECC-4176-B6E0-C9E926A5793A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32C18-18D3-4008-97B8-9484C8196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46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1.villanova.edu/main.html" TargetMode="External"/><Relationship Id="rId3" Type="http://schemas.openxmlformats.org/officeDocument/2006/relationships/hyperlink" Target="https://www.facebook.com/PoquessingWatershed/" TargetMode="External"/><Relationship Id="rId7" Type="http://schemas.openxmlformats.org/officeDocument/2006/relationships/hyperlink" Target="http://www.csc.temple.edu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wvwa.org/" TargetMode="External"/><Relationship Id="rId5" Type="http://schemas.openxmlformats.org/officeDocument/2006/relationships/hyperlink" Target="http://ttfwatershed.org/" TargetMode="External"/><Relationship Id="rId4" Type="http://schemas.openxmlformats.org/officeDocument/2006/relationships/hyperlink" Target="http://www.pennypacktrust.org/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/>
              <a:t>My name is Diana Andrejczak, I am Eastern Program Director of PRC.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/>
              <a:t> I am going to tell you about how a partnership of local organizations started an initiative with the goal of getting the average property owner to undertake stormwater management in a watershed that has almost no existing stormwater controls.</a:t>
            </a:r>
            <a:r>
              <a:rPr lang="en-US" b="1" dirty="0"/>
              <a:t> 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C800E6-6F36-4C7F-8E1E-AB1A96CED9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67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Public rain gardens are generally larger than ones constructed at on private properties.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Public works assists with the construction process and helping excavate.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Native soils are used.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Locations are chosen for visibility to create educational opportunities.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There is educational signage at each garden.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All gardens remove water from the </a:t>
            </a:r>
            <a:r>
              <a:rPr lang="en-US" dirty="0" err="1"/>
              <a:t>stormsewer</a:t>
            </a:r>
            <a:r>
              <a:rPr lang="en-US" dirty="0"/>
              <a:t> system.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32C18-18D3-4008-97B8-9484C8196B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35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An added benefit property owners find from having rain gardens on their property is curb appeal. </a:t>
            </a:r>
          </a:p>
          <a:p>
            <a:pPr marL="171450" indent="-171450">
              <a:buFontTx/>
              <a:buChar char="-"/>
            </a:pPr>
            <a:r>
              <a:rPr lang="en-US" dirty="0"/>
              <a:t>This curb appeal also helps to generate interest in the rain gardens amongst community members.</a:t>
            </a:r>
          </a:p>
          <a:p>
            <a:pPr marL="171450" indent="-171450">
              <a:buFontTx/>
              <a:buChar char="-"/>
            </a:pPr>
            <a:r>
              <a:rPr lang="en-US" dirty="0"/>
              <a:t>Others see their beauty, learn of their value, and this generates interest in either building a rain garden on their property or at the very least, encourages them to take steps to improve stormwater management on their property.</a:t>
            </a:r>
          </a:p>
          <a:p>
            <a:pPr marL="171450" indent="-171450">
              <a:buFontTx/>
              <a:buChar char="-"/>
            </a:pPr>
            <a:r>
              <a:rPr lang="en-US" dirty="0"/>
              <a:t>Performed nearly 300 assessments to date. Many were because they saw them in the neighborhood!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8DCE3-8D40-4C98-9DE1-4A9DF714592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37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76FDB3C7-CF0A-4A66-864F-5E0BCFA82C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155D0BBF-069A-4C70-8B25-4F5339BB5E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- Homeowner Signs Agreements that outline construction, O &amp;M </a:t>
            </a:r>
          </a:p>
          <a:p>
            <a:pPr marL="171450" indent="-171450">
              <a:buFontTx/>
              <a:buChar char="-"/>
            </a:pPr>
            <a:r>
              <a:rPr lang="en-US" altLang="en-US" dirty="0"/>
              <a:t>Perform a One Call for utilities</a:t>
            </a:r>
          </a:p>
          <a:p>
            <a:pPr marL="171450" indent="-171450">
              <a:buFontTx/>
              <a:buChar char="-"/>
            </a:pPr>
            <a:r>
              <a:rPr lang="en-US" altLang="en-US" dirty="0"/>
              <a:t>Rain Garden Team mark out the garden area</a:t>
            </a:r>
          </a:p>
          <a:p>
            <a:pPr marL="171450" indent="-171450">
              <a:buFontTx/>
              <a:buChar char="-"/>
            </a:pPr>
            <a:r>
              <a:rPr lang="en-US" altLang="en-US" dirty="0"/>
              <a:t>Owner is Responsible for cutting sod of area </a:t>
            </a:r>
          </a:p>
          <a:p>
            <a:pPr marL="171450" indent="-171450">
              <a:buFontTx/>
              <a:buChar char="-"/>
            </a:pPr>
            <a:r>
              <a:rPr lang="en-US" altLang="en-US" dirty="0"/>
              <a:t>Find an area to move excess soil that is excavated </a:t>
            </a:r>
          </a:p>
          <a:p>
            <a:pPr marL="171450" indent="-171450">
              <a:buFontTx/>
              <a:buChar char="-"/>
            </a:pPr>
            <a:r>
              <a:rPr lang="en-US" altLang="en-US" dirty="0"/>
              <a:t>Pledge 4 hours of time to help build additional gardens</a:t>
            </a:r>
          </a:p>
          <a:p>
            <a:pPr marL="171450" indent="-171450">
              <a:buFontTx/>
              <a:buChar char="-"/>
            </a:pPr>
            <a:r>
              <a:rPr lang="en-US" altLang="en-US" dirty="0"/>
              <a:t>This this process that we were able to develop a team of trained volunteers and develop a Community Rain Garden Team</a:t>
            </a: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237E1A32-3E95-42E9-97CA-D134CC24A0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7493EED-3ED2-4306-8626-CB8CB309996E}" type="slidenum">
              <a:rPr lang="en-US" altLang="en-US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The Rain Garden Initiative proved very successful. </a:t>
            </a:r>
          </a:p>
          <a:p>
            <a:pPr marL="171450" indent="-171450">
              <a:buFontTx/>
              <a:buChar char="-"/>
            </a:pPr>
            <a:r>
              <a:rPr lang="en-US" dirty="0"/>
              <a:t>Won Governor’s Award for Env. Excellence in 2016</a:t>
            </a:r>
          </a:p>
          <a:p>
            <a:pPr marL="171450" indent="-171450">
              <a:buFontTx/>
              <a:buChar char="-"/>
            </a:pPr>
            <a:r>
              <a:rPr lang="en-US" dirty="0"/>
              <a:t>Spurred other programs to continue work of connecting with property owners and addressing water quality issues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As I will discuss later, all these programs will be streamlined into the Growing Greener Communities Umbrella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endParaRPr lang="en-US" dirty="0"/>
          </a:p>
          <a:p>
            <a:r>
              <a:rPr lang="en-US" dirty="0"/>
              <a:t>Not Counting additional grants and programs held by other partners</a:t>
            </a:r>
          </a:p>
          <a:p>
            <a:r>
              <a:rPr lang="en-US" dirty="0"/>
              <a:t>Match Funds Over $1M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/>
              <a:t>Total Funding: $1,256,000</a:t>
            </a:r>
            <a:endParaRPr lang="en-US" altLang="en-US" sz="1200" b="1" dirty="0">
              <a:cs typeface="Calibri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32C18-18D3-4008-97B8-9484C8196B0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646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Not all properties are suitable for rain gardens and to reach an even broader audience the </a:t>
            </a:r>
            <a:r>
              <a:rPr lang="en-US" dirty="0" err="1"/>
              <a:t>streamsmart</a:t>
            </a:r>
            <a:r>
              <a:rPr lang="en-US" dirty="0"/>
              <a:t> stormwater </a:t>
            </a:r>
            <a:r>
              <a:rPr lang="en-US" dirty="0" err="1"/>
              <a:t>housecall</a:t>
            </a:r>
            <a:r>
              <a:rPr lang="en-US" dirty="0"/>
              <a:t> audit program was created.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Piloted in 2106 by PRC, EDCSC, LMC and DCVA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This program is structured after the PECO energy audit program and Lower Merion Conservancy’s Environmental House Call Program for riparian buffers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Each audit is done at the request of an individual property owner on properties located within the Darby Cobbs Watershed.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Properties are not limited to residential and can include schools, churches, and private businesses.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Through this program, we created a replicable model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The program has since been expanded regionally and is in use by other organizations in the DRWI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32C18-18D3-4008-97B8-9484C8196B0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3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Each audit engages residents in a conversation regarding current maintenance practices and involves a walk around of the property to see how they currently manage stormwater. 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have found that most owners have a limited understanding of how stormwater flows on their properties. </a:t>
            </a:r>
          </a:p>
          <a:p>
            <a:pPr marL="171450" indent="-171450">
              <a:buFontTx/>
              <a:buChar char="-"/>
            </a:pPr>
            <a:r>
              <a:rPr lang="en-US" dirty="0"/>
              <a:t>Each property receives a detailed report outlining steps they can take to have a more creek friendly property.</a:t>
            </a:r>
          </a:p>
          <a:p>
            <a:pPr marL="171450" indent="-171450">
              <a:buFontTx/>
              <a:buChar char="-"/>
            </a:pPr>
            <a:r>
              <a:rPr lang="en-US" dirty="0"/>
              <a:t>Where possible and as funding permits, we provide or help install free or low cost GSI on properties. </a:t>
            </a:r>
          </a:p>
          <a:p>
            <a:pPr marL="171450" indent="-171450">
              <a:buFontTx/>
              <a:buChar char="-"/>
            </a:pPr>
            <a:r>
              <a:rPr lang="en-US" dirty="0"/>
              <a:t>Includes Rain Barrels, rain gardens, flow through planters, trees, native plants, gutter extenders, de-paving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32C18-18D3-4008-97B8-9484C8196B0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967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>
                <a:cs typeface="Times New Roman" panose="02020603050405020304" pitchFamily="18" charset="0"/>
              </a:rPr>
              <a:t>Drexel Gardens is heavily used park owned by Upper Darby Township. Naylor’s Run flow right through the park.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stream experiences dangerous flashy flow conditions, streambank erosion, and high sediment loads.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Project would treat a large volume of water from the park and the surrounding neighborhood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High-visibility projects will provide important opportunities for education and outreach including to stakeholders, local government officials, and community members. 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32C18-18D3-4008-97B8-9484C8196B0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227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Education and Outreach is a large part of the initiative. </a:t>
            </a:r>
          </a:p>
          <a:p>
            <a:pPr marL="171450" indent="-171450">
              <a:buFontTx/>
              <a:buChar char="-"/>
            </a:pPr>
            <a:r>
              <a:rPr lang="en-US" dirty="0"/>
              <a:t>Multiple workshops and events each year to educate about what is happening in our watershed and what we can be doing to help. </a:t>
            </a:r>
          </a:p>
          <a:p>
            <a:pPr marL="171450" indent="-171450">
              <a:buFontTx/>
              <a:buChar char="-"/>
            </a:pPr>
            <a:r>
              <a:rPr lang="en-US" dirty="0"/>
              <a:t>Workshops also serve as a recruiting tool for rain garden assessments, stream smart house calls, rain garden team members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32C18-18D3-4008-97B8-9484C8196B0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560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These initiatives bring together local leaders and residents of all ages, building support for good watershed stewardship while helping to address MS4 requirements through deployment of small-scale, low-cost GSI installations, ultimately across a large number of properties.  </a:t>
            </a:r>
          </a:p>
          <a:p>
            <a:pPr marL="171450" indent="-171450">
              <a:buFontTx/>
              <a:buChar char="-"/>
            </a:pPr>
            <a:r>
              <a:rPr lang="en-US" dirty="0"/>
              <a:t>With EDCSC’s multi-municipal approach to MS4 planning and implementation it fosters effective cooperation and leverages efficiencies to manage cost to taxpayers.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8DCE3-8D40-4C98-9DE1-4A9DF714592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59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Missing data from other partners, most of these numbers are even higher! </a:t>
            </a:r>
          </a:p>
          <a:p>
            <a:endParaRPr lang="en-US" dirty="0"/>
          </a:p>
          <a:p>
            <a:r>
              <a:rPr lang="en-US" dirty="0"/>
              <a:t>50 Workshops</a:t>
            </a:r>
          </a:p>
          <a:p>
            <a:r>
              <a:rPr lang="en-US" dirty="0"/>
              <a:t>1600 rain barrels distributed</a:t>
            </a:r>
          </a:p>
          <a:p>
            <a:r>
              <a:rPr lang="en-US" dirty="0"/>
              <a:t>82 Private property rain gardens</a:t>
            </a:r>
          </a:p>
          <a:p>
            <a:r>
              <a:rPr lang="en-US" dirty="0"/>
              <a:t>16 Public property rain gardens</a:t>
            </a:r>
          </a:p>
          <a:p>
            <a:r>
              <a:rPr lang="en-US" dirty="0"/>
              <a:t>11 Flow through planters installed</a:t>
            </a:r>
          </a:p>
          <a:p>
            <a:r>
              <a:rPr lang="en-US" dirty="0"/>
              <a:t>300+ Stream Smart Audits</a:t>
            </a:r>
          </a:p>
          <a:p>
            <a:r>
              <a:rPr lang="en-US" dirty="0"/>
              <a:t>Nearly 1 acre of rain gardens created</a:t>
            </a:r>
          </a:p>
          <a:p>
            <a:r>
              <a:rPr lang="en-US" dirty="0"/>
              <a:t>2 Community rain garden teams developed</a:t>
            </a:r>
          </a:p>
          <a:p>
            <a:r>
              <a:rPr lang="en-US" dirty="0"/>
              <a:t>Expanded Stream Smart House Calls regionally</a:t>
            </a:r>
          </a:p>
          <a:p>
            <a:r>
              <a:rPr lang="en-US" dirty="0"/>
              <a:t>25,000 </a:t>
            </a:r>
            <a:r>
              <a:rPr lang="en-US" dirty="0" err="1"/>
              <a:t>lbs</a:t>
            </a:r>
            <a:r>
              <a:rPr lang="en-US" dirty="0"/>
              <a:t> of sediment reduction annually</a:t>
            </a:r>
          </a:p>
          <a:p>
            <a:r>
              <a:rPr lang="en-US" dirty="0"/>
              <a:t>Over 30,000,000 gallons of prevented annually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32C18-18D3-4008-97B8-9484C8196B0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43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200" dirty="0">
                <a:latin typeface="Times New Roman"/>
                <a:cs typeface="Times New Roman"/>
              </a:rPr>
              <a:t>If you are not familiar with PRC, Pennsylvania Resources Council is an environmental non-profit organization founded in 1939. 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Times New Roman"/>
                <a:cs typeface="Times New Roman"/>
              </a:rPr>
              <a:t>Originally focused on litter and roadside beautification, </a:t>
            </a:r>
            <a:r>
              <a:rPr lang="en-US" sz="1200" dirty="0"/>
              <a:t>our mission has expanded over the years to focus on waste reduction and resource conservation.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effectLst/>
                <a:latin typeface="Times New Roman"/>
                <a:ea typeface="+mn-ea"/>
                <a:cs typeface="Times New Roman"/>
              </a:rPr>
              <a:t>Our current efforts include school &amp; community education programs, e-waste collection events and HHW events, zero waste services and technical assistance, and watershed protection. 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have offices in SE PA in Media and SW PA in Pittsburgh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32C18-18D3-4008-97B8-9484C8196B0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071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Build Capacity to Continue expand the program</a:t>
            </a:r>
          </a:p>
          <a:p>
            <a:r>
              <a:rPr lang="en-US" dirty="0"/>
              <a:t>- Streamline the different programs under Growing Greener Communities Umbrella</a:t>
            </a:r>
          </a:p>
          <a:p>
            <a:r>
              <a:rPr lang="en-US" dirty="0"/>
              <a:t>- Create Apprenticeship program train others rain gardens &amp; GSI – create more community rain garden teams</a:t>
            </a:r>
          </a:p>
          <a:p>
            <a:r>
              <a:rPr lang="en-US" dirty="0"/>
              <a:t>- Rain Gardens in Eastwick section of Philadelphia</a:t>
            </a:r>
          </a:p>
          <a:p>
            <a:r>
              <a:rPr lang="en-US" dirty="0"/>
              <a:t>- Develop a Growing Greener Communities Website</a:t>
            </a:r>
          </a:p>
          <a:p>
            <a:pPr marL="285750" indent="-285750">
              <a:buFontTx/>
              <a:buChar char="-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 website will include instructional videos, guidance on training volunteers, assessing properties, infiltration testing, sizing gardens, plant selection, garden installation, and operation and maintenance. The goal is to have a website that provides a replicable model other organizations use to implement similar community-based rain garden or small scale GSI programs in other portions of the Delaware River watershed and beyond. </a:t>
            </a:r>
          </a:p>
          <a:p>
            <a:pPr marL="171450" indent="-171450">
              <a:buFontTx/>
              <a:buChar char="-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 website will also be an excellent resource for residents and other individuals interested in GSI and different landscaping techniques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32C18-18D3-4008-97B8-9484C8196B0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564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Thank you for joining our session today. We'd like to address any questions at this time. 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E5020-3ADE-44C6-A074-6E91898B876C}" type="slidenum">
              <a:rPr lang="en-US" altLang="en-US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563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The watershed is made up of 31 municipalities, encompasses 4 counties and has minimal existing stormwater controls 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There are very few large parcels to enable retrofits. 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goal of our programs is to create a paradigm shift in how individuals, both local leaders and average citizen, view stormwater and its relationship to water quality.  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How to integrate real on the ground changes with a shift in behavior of residents and property owners.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8DCE3-8D40-4C98-9DE1-4A9DF71459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113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74EE4EB8-7922-40D1-B2A2-98121A02E7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2139FDD1-1683-44E9-9306-26CABE9F8A23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95A65F5F-C8BA-4422-88E9-C4F9DD3B3E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3A7A8FC2-CB63-4037-B1AE-C14E642199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-"/>
            </a:pPr>
            <a:r>
              <a:rPr lang="en-US" dirty="0"/>
              <a:t>The watershed is heavily developed with most development occurring long before stormwater management was a concern. 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lower portion of the watershed consists of small municipalities creating challenges with coordination and creating change on a watershed wide basis.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The streams in this watershed have been heavily impacted by human development.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Many lack a natural stream channel, are flashy, and flood frequently.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Below is a picture of the main stem of Naylor's run. Large sections have been channelized in the 70s as a flood control measure.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Many of the streams segments in this watershed suffer from similar challenges.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Due to these constraints, Collaboration among municipal partners as well as environmental groups is key to affecting positive change. </a:t>
            </a:r>
          </a:p>
          <a:p>
            <a:pPr marL="171450" indent="-171450">
              <a:buFontTx/>
              <a:buChar char="-"/>
            </a:pPr>
            <a:r>
              <a:rPr lang="en-US" dirty="0"/>
              <a:t>A cohesive partnership was vital in reaching a wider audience.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partnership for the pilot program consisted of PRC, EDCSC, DCVA and Haverford EAC. </a:t>
            </a:r>
          </a:p>
          <a:p>
            <a:pPr marL="171450" indent="-171450">
              <a:buFontTx/>
              <a:buChar char="-"/>
            </a:pPr>
            <a:r>
              <a:rPr lang="en-US" dirty="0"/>
              <a:t>However, there were also many other organizations in the watershed working towards improving water quality. </a:t>
            </a:r>
          </a:p>
          <a:p>
            <a:pPr marL="171450" indent="-171450">
              <a:buFontTx/>
              <a:buChar char="-"/>
            </a:pPr>
            <a:r>
              <a:rPr lang="en-US" b="0" i="0" dirty="0">
                <a:solidFill>
                  <a:srgbClr val="FFFFFF"/>
                </a:solidFill>
                <a:effectLst/>
                <a:latin typeface="ff-tisa-web-pro"/>
              </a:rPr>
              <a:t>We added partners across the region as it grew into a much more comprehensive initiative</a:t>
            </a:r>
          </a:p>
          <a:p>
            <a:pPr marL="171450" indent="-171450">
              <a:buFontTx/>
              <a:buChar char="-"/>
            </a:pPr>
            <a:r>
              <a:rPr lang="en-US" b="0" i="0" dirty="0">
                <a:solidFill>
                  <a:srgbClr val="FFFFFF"/>
                </a:solidFill>
                <a:effectLst/>
                <a:latin typeface="ff-tisa-web-pro"/>
              </a:rPr>
              <a:t>PRC is part of the </a:t>
            </a:r>
            <a:r>
              <a:rPr lang="en-US" b="0" i="0" dirty="0" err="1">
                <a:solidFill>
                  <a:srgbClr val="FFFFFF"/>
                </a:solidFill>
                <a:effectLst/>
                <a:latin typeface="ff-tisa-web-pro"/>
              </a:rPr>
              <a:t>the</a:t>
            </a:r>
            <a:r>
              <a:rPr lang="en-US" b="0" i="0" dirty="0">
                <a:solidFill>
                  <a:srgbClr val="FFFFFF"/>
                </a:solidFill>
                <a:effectLst/>
                <a:latin typeface="ff-tisa-web-pro"/>
              </a:rPr>
              <a:t> Delaware River Watershed Initiative </a:t>
            </a:r>
          </a:p>
          <a:p>
            <a:pPr marL="171450" indent="-171450">
              <a:buFontTx/>
              <a:buChar char="-"/>
            </a:pPr>
            <a:r>
              <a:rPr lang="en-US" b="0" i="0" dirty="0">
                <a:solidFill>
                  <a:srgbClr val="FFFFFF"/>
                </a:solidFill>
                <a:effectLst/>
                <a:latin typeface="ff-tisa-web-pro"/>
              </a:rPr>
              <a:t>Which is a collaboration of over 65 organizations working together with funding from WPF to protect and restore waterways that are  sources of drinking water.</a:t>
            </a:r>
          </a:p>
          <a:p>
            <a:pPr marL="171450" indent="-171450">
              <a:buFontTx/>
              <a:buChar char="-"/>
            </a:pPr>
            <a:r>
              <a:rPr lang="en-US" b="0" i="0" dirty="0">
                <a:solidFill>
                  <a:srgbClr val="FFFFFF"/>
                </a:solidFill>
                <a:effectLst/>
                <a:latin typeface="ff-tisa-web-pro"/>
              </a:rPr>
              <a:t>In the Philadelphia cluster, members include</a:t>
            </a:r>
          </a:p>
          <a:p>
            <a:r>
              <a:rPr lang="en-US" b="1" i="0" u="none" strike="noStrike" dirty="0">
                <a:solidFill>
                  <a:srgbClr val="778F19"/>
                </a:solidFill>
                <a:effectLst/>
                <a:latin typeface="ff-tisa-web-pro"/>
                <a:hlinkClick r:id="rId3"/>
              </a:rPr>
              <a:t>Friends of </a:t>
            </a:r>
            <a:r>
              <a:rPr lang="en-US" b="1" i="0" u="none" strike="noStrike" dirty="0" err="1">
                <a:solidFill>
                  <a:srgbClr val="778F19"/>
                </a:solidFill>
                <a:effectLst/>
                <a:latin typeface="ff-tisa-web-pro"/>
                <a:hlinkClick r:id="rId3"/>
              </a:rPr>
              <a:t>Poquessing</a:t>
            </a:r>
            <a:r>
              <a:rPr lang="en-US" b="1" i="0" u="none" strike="noStrike" dirty="0">
                <a:solidFill>
                  <a:srgbClr val="778F19"/>
                </a:solidFill>
                <a:effectLst/>
                <a:latin typeface="ff-tisa-web-pro"/>
                <a:hlinkClick r:id="rId3"/>
              </a:rPr>
              <a:t> Watershed</a:t>
            </a:r>
            <a:r>
              <a:rPr lang="en-US" b="0" i="0" dirty="0">
                <a:solidFill>
                  <a:srgbClr val="000000"/>
                </a:solidFill>
                <a:effectLst/>
                <a:latin typeface="ff-tisa-web-pro"/>
              </a:rPr>
              <a:t>, PEC, </a:t>
            </a:r>
            <a:r>
              <a:rPr lang="en-US" b="1" i="0" u="none" strike="noStrike" dirty="0" err="1">
                <a:solidFill>
                  <a:srgbClr val="778F19"/>
                </a:solidFill>
                <a:effectLst/>
                <a:latin typeface="ff-tisa-web-pro"/>
                <a:hlinkClick r:id="rId4" tooltip="Pennypack Ecological Restoration Trust"/>
              </a:rPr>
              <a:t>Pennypack</a:t>
            </a:r>
            <a:r>
              <a:rPr lang="en-US" b="1" i="0" u="none" strike="noStrike" dirty="0">
                <a:solidFill>
                  <a:srgbClr val="778F19"/>
                </a:solidFill>
                <a:effectLst/>
                <a:latin typeface="ff-tisa-web-pro"/>
                <a:hlinkClick r:id="rId4" tooltip="Pennypack Ecological Restoration Trust"/>
              </a:rPr>
              <a:t> Ecological Restoration Trust</a:t>
            </a:r>
            <a:r>
              <a:rPr lang="en-US" b="0" i="0" dirty="0">
                <a:solidFill>
                  <a:srgbClr val="000000"/>
                </a:solidFill>
                <a:effectLst/>
                <a:latin typeface="ff-tisa-web-pro"/>
              </a:rPr>
              <a:t>, </a:t>
            </a:r>
            <a:r>
              <a:rPr lang="en-US" b="1" i="0" u="none" strike="noStrike" dirty="0" err="1">
                <a:solidFill>
                  <a:srgbClr val="778F19"/>
                </a:solidFill>
                <a:effectLst/>
                <a:latin typeface="ff-tisa-web-pro"/>
                <a:hlinkClick r:id="rId5" tooltip="Tookany/Tacony-Frankford Watershed Partnership"/>
              </a:rPr>
              <a:t>Tookany</a:t>
            </a:r>
            <a:r>
              <a:rPr lang="en-US" b="1" i="0" u="none" strike="noStrike" dirty="0">
                <a:solidFill>
                  <a:srgbClr val="778F19"/>
                </a:solidFill>
                <a:effectLst/>
                <a:latin typeface="ff-tisa-web-pro"/>
                <a:hlinkClick r:id="rId5" tooltip="Tookany/Tacony-Frankford Watershed Partnership"/>
              </a:rPr>
              <a:t>/</a:t>
            </a:r>
            <a:r>
              <a:rPr lang="en-US" b="1" i="0" u="none" strike="noStrike" dirty="0" err="1">
                <a:solidFill>
                  <a:srgbClr val="778F19"/>
                </a:solidFill>
                <a:effectLst/>
                <a:latin typeface="ff-tisa-web-pro"/>
                <a:hlinkClick r:id="rId5" tooltip="Tookany/Tacony-Frankford Watershed Partnership"/>
              </a:rPr>
              <a:t>Tacony</a:t>
            </a:r>
            <a:r>
              <a:rPr lang="en-US" b="1" i="0" u="none" strike="noStrike" dirty="0">
                <a:solidFill>
                  <a:srgbClr val="778F19"/>
                </a:solidFill>
                <a:effectLst/>
                <a:latin typeface="ff-tisa-web-pro"/>
                <a:hlinkClick r:id="rId5" tooltip="Tookany/Tacony-Frankford Watershed Partnership"/>
              </a:rPr>
              <a:t>-Frankford Watershed Partnership</a:t>
            </a:r>
            <a:r>
              <a:rPr lang="en-US" b="0" i="0" dirty="0">
                <a:solidFill>
                  <a:srgbClr val="000000"/>
                </a:solidFill>
                <a:effectLst/>
                <a:latin typeface="ff-tisa-web-pro"/>
              </a:rPr>
              <a:t>, </a:t>
            </a:r>
            <a:r>
              <a:rPr lang="en-US" b="1" i="0" u="none" strike="noStrike" dirty="0">
                <a:solidFill>
                  <a:srgbClr val="778F19"/>
                </a:solidFill>
                <a:effectLst/>
                <a:latin typeface="ff-tisa-web-pro"/>
                <a:hlinkClick r:id="rId6" tooltip="Wissahickon Valley Watershed Association"/>
              </a:rPr>
              <a:t>Wissahickon Valley Watershed Association</a:t>
            </a:r>
            <a:r>
              <a:rPr lang="en-US" b="0" i="0" dirty="0">
                <a:solidFill>
                  <a:srgbClr val="000000"/>
                </a:solidFill>
                <a:effectLst/>
                <a:latin typeface="ff-tisa-web-pro"/>
              </a:rPr>
              <a:t>, </a:t>
            </a:r>
            <a:r>
              <a:rPr lang="en-US" b="1" i="0" u="none" strike="noStrike" dirty="0">
                <a:solidFill>
                  <a:srgbClr val="778F19"/>
                </a:solidFill>
                <a:effectLst/>
                <a:latin typeface="ff-tisa-web-pro"/>
                <a:hlinkClick r:id="rId7" tooltip="Temple University Center for Sustainable Communities"/>
              </a:rPr>
              <a:t>Temple University Center for Sustainable Communities</a:t>
            </a:r>
            <a:r>
              <a:rPr lang="en-US" b="0" i="0" dirty="0">
                <a:solidFill>
                  <a:srgbClr val="000000"/>
                </a:solidFill>
                <a:effectLst/>
                <a:latin typeface="ff-tisa-web-pro"/>
              </a:rPr>
              <a:t>, and </a:t>
            </a:r>
            <a:r>
              <a:rPr lang="en-US" b="1" i="0" u="none" strike="noStrike" dirty="0">
                <a:solidFill>
                  <a:srgbClr val="778F19"/>
                </a:solidFill>
                <a:effectLst/>
                <a:latin typeface="ff-tisa-web-pro"/>
                <a:hlinkClick r:id="rId8"/>
              </a:rPr>
              <a:t>Villanova University</a:t>
            </a:r>
            <a:r>
              <a:rPr lang="en-US" b="0" i="0" dirty="0">
                <a:solidFill>
                  <a:srgbClr val="000000"/>
                </a:solidFill>
                <a:effectLst/>
                <a:latin typeface="ff-tisa-web-pro"/>
              </a:rPr>
              <a:t>.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ff-tisa-web-pro"/>
              </a:rPr>
              <a:t>- Temple, Villanova, Academy of Natural Sciences – Monitor and assess water quality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32C18-18D3-4008-97B8-9484C8196B0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82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Targeting private property owners was deemed a key component to meeting our goals. </a:t>
            </a:r>
          </a:p>
          <a:p>
            <a:pPr marL="171450" indent="-171450">
              <a:buFontTx/>
              <a:buChar char="-"/>
            </a:pPr>
            <a:r>
              <a:rPr lang="en-US" dirty="0"/>
              <a:t>Two key programs were developed to achieve this goal. 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first was a rain garden initiative to create on the ground improvements both on private property and public lands 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second was the stream smart stormwater </a:t>
            </a:r>
            <a:r>
              <a:rPr lang="en-US" dirty="0" err="1"/>
              <a:t>housecalls</a:t>
            </a:r>
            <a:r>
              <a:rPr lang="en-US" dirty="0"/>
              <a:t> program to directly engage property owners in education of stormwater on their properties.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8DCE3-8D40-4C98-9DE1-4A9DF71459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55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1200" dirty="0"/>
              <a:t>- The rain garden program we piloted in 2014 was the Darby Cobbs Stormwater Initiative: Getting to the New Normal through funding from National Fish and Wildlife Foundation Delaware River Fund Grant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1200" dirty="0"/>
              <a:t>Goal was to a create a framework to engage property owners to install rain gardens on their property – public and private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1200" dirty="0"/>
              <a:t>Develop a replicable model that could be implemented in other areas/watersheds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1200" dirty="0"/>
              <a:t>Generate a long-term shift in the maintenance of public and private properties where GSI become the norm and not the exception in achieving the goals of watershed protection.</a:t>
            </a:r>
          </a:p>
          <a:p>
            <a:r>
              <a:rPr lang="en-US" dirty="0"/>
              <a:t> 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effectLst/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820E5-F3F5-42D3-A740-C0CDBA17FB5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729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The rain garden initiative has two components. </a:t>
            </a:r>
          </a:p>
          <a:p>
            <a:pPr marL="171450" indent="-171450">
              <a:buFontTx/>
              <a:buChar char="-"/>
            </a:pPr>
            <a:r>
              <a:rPr lang="en-US" dirty="0"/>
              <a:t>Public demonstration rain gardens 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an initiative spearheaded by the Haverford Township EAC, the Hav A Rain Garden program to install gardens on private properties. </a:t>
            </a:r>
          </a:p>
          <a:p>
            <a:pPr marL="171450" indent="-171450">
              <a:buFontTx/>
              <a:buChar char="-"/>
            </a:pPr>
            <a:r>
              <a:rPr lang="en-US" dirty="0"/>
              <a:t>Each component creates change in the landscape, generating conversations for stakeholder about stormwater. 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They see the gardens, they ask questions generating interest and allowing for avenues for education.</a:t>
            </a:r>
          </a:p>
          <a:p>
            <a:r>
              <a:rPr lang="en-US" dirty="0"/>
              <a:t>-  The initiative started as 10 residential gardens and 6 Public gardens and we are now up to 98!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8DCE3-8D40-4C98-9DE1-4A9DF71459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73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-  Gardens, even on public property, are simple in design. 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location must have soil that will adequately infiltrate water, </a:t>
            </a:r>
          </a:p>
          <a:p>
            <a:pPr marL="171450" indent="-171450">
              <a:buFontTx/>
              <a:buChar char="-"/>
            </a:pPr>
            <a:r>
              <a:rPr lang="en-US" dirty="0"/>
              <a:t>designs are completed in house by staff or volunteers, landscape plugs are used for ease of transport and cost, and on private property</a:t>
            </a:r>
          </a:p>
          <a:p>
            <a:pPr marL="171450" indent="-171450">
              <a:buFontTx/>
              <a:buChar char="-"/>
            </a:pPr>
            <a:r>
              <a:rPr lang="en-US" dirty="0"/>
              <a:t>100% of labor was volunteer in beginning. Now we have funding for contractor to help excavate a percentage of properties. Still planted by volunteers.</a:t>
            </a:r>
          </a:p>
          <a:p>
            <a:pPr marL="171450" indent="-171450">
              <a:buFontTx/>
              <a:buChar char="-"/>
            </a:pPr>
            <a:r>
              <a:rPr lang="en-US" dirty="0"/>
              <a:t>Private rain gardens utilize the habitat for humanity model. All residents who receive a garden must volunteer their time to construct others.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8DCE3-8D40-4C98-9DE1-4A9DF71459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91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C5A38-BBCE-435E-8FB4-0971D9278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CD0DC-F316-4169-AF3F-77396FE3BC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BFA50-00CB-4DE3-8A74-0F77F8FE3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16F1-038F-4F83-B374-124DBEA2F36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EE897-692A-463B-9B5D-F3E9F986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F3AD5-5909-4061-AF0B-F432350E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DFE2-8C4F-43AD-9A97-AA557F77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95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DEE62-9176-4B1A-84F5-A46227F60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8F1CA2-9706-4C60-B63C-63DBD22ED7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D41F7-58FD-4EBF-A769-A60CF6A83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16F1-038F-4F83-B374-124DBEA2F36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3A4E1-7EB9-4884-81F3-A3C132C18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866F1-8FE3-4133-B9A6-3A054A18C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DFE2-8C4F-43AD-9A97-AA557F77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88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4C1851-BD93-4BF2-94A8-FCED8486E2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C6C645-6515-46EF-A170-C7A15D51DF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138FE-9EFF-40A0-8C73-DF80606EF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16F1-038F-4F83-B374-124DBEA2F36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D867E-E9E3-4EA3-95A2-06B2483E8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459AD-C8EE-467D-A7C4-1A189D39E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DFE2-8C4F-43AD-9A97-AA557F77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23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5F6C80F-1902-4C8C-9BA4-F492D5049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410B6F6-29D7-41A3-8BE4-8F7826044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E7549F2-DE01-4D92-B42A-6EC6C4FBD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71B20B3-B3EB-4FBE-B109-DFC2C33616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316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FDFB5-1F2F-44FD-B149-6B0EC30024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E4AFDB-99EE-4B25-8CAC-9725C8C7D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D93B23-171A-4CED-A7A9-B67C87E6F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A341E22-31D4-41C6-8863-3EF62EE152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070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513FB-A420-407C-9D12-FC1E23197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F213B-BD2A-4F3F-91CC-E4A94AA59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3FC32-40FE-4B60-8011-46DDEDD8D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16F1-038F-4F83-B374-124DBEA2F36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8AD2F-C32F-49A2-BC46-BB1C294B5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F8CAC-4D67-4E99-9394-3089C80D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DFE2-8C4F-43AD-9A97-AA557F77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84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609C7-7359-46E3-AA07-44CDA780C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88D3E-E69D-4478-AD73-B19974923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65D25-E430-435E-BE61-DFF34539C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16F1-038F-4F83-B374-124DBEA2F36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585ED-6E23-4D6B-9EEB-14E9B4D60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3BFFE-2CE5-4272-8016-574FEC003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DFE2-8C4F-43AD-9A97-AA557F77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28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29BC4-25CA-4CC4-AD9F-97497F385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A3FD1-8A86-4D76-9792-08943EF79D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A2B6B3-0788-453C-B3EA-8AC95FAAF0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881D83-528B-49B8-9AFE-EF2A7D067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16F1-038F-4F83-B374-124DBEA2F36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8DD70E-A5A1-4F3A-87D4-9B83F5CB4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0C53E7-07AC-40F4-BD99-DACA31790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DFE2-8C4F-43AD-9A97-AA557F77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75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C78FD-2B27-4D82-B628-1EEE2C53F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7F631-F988-4B13-911E-EF28AC159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0DACD1-63BC-4877-BDFB-A8A504207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FD1104-92E5-4B6B-9453-45ED9DB077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CD2CD0-1BEB-4FE7-80C8-7A350E5B12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108773-A543-4F83-BE58-4A9B12EB6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16F1-038F-4F83-B374-124DBEA2F36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E2CCB0-3402-4C08-9C69-00E3C4822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DB073E-D86A-46CD-9AD6-4C62B7F2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DFE2-8C4F-43AD-9A97-AA557F77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77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FA7F4-F701-4276-8589-B22DC538F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15B02B-629E-429C-9A21-80F137F6D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16F1-038F-4F83-B374-124DBEA2F36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6F818B-328A-4A40-8929-6041E37B4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8078F0-8925-4B42-9447-1D56E9C7A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DFE2-8C4F-43AD-9A97-AA557F77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20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C740FC-1F2D-41F4-8728-5FE8AF29D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16F1-038F-4F83-B374-124DBEA2F36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9FFD15-50E4-43B0-8C5E-F373EE002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FFEE5A-7855-45DB-8572-39C102A82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DFE2-8C4F-43AD-9A97-AA557F77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71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468E9-E4E8-4D64-A7CB-F05E01DEE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91521-2E61-450D-B364-2AC934E87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AFF25-C5D6-48CC-AB48-B0ECB4592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B892B7-FD72-451C-AB30-AB3D50F47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16F1-038F-4F83-B374-124DBEA2F36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B62379-CB76-4799-B4EF-9424510FC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D00D7-FB5E-4966-9A13-853CD94E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DFE2-8C4F-43AD-9A97-AA557F77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06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86506-669E-487A-9EE9-6AD70892C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F3706A-48B0-4D57-A417-1C93240B10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1A4EE9-80C7-4824-BAAC-525CFAEEB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037CDE-0CFC-4F67-9AD0-4D18DC094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16F1-038F-4F83-B374-124DBEA2F36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D9345E-4D86-44CF-8E08-D47C7694B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A0E1CA-A99A-4008-8B47-0DE2768DC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DFE2-8C4F-43AD-9A97-AA557F77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35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BA9CA9-0551-41B8-BC57-F24E4DC90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E4B625-9E8D-482F-A2A4-5F091EF0E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09531-B166-4D6C-A5A5-9038FF4E0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116F1-038F-4F83-B374-124DBEA2F36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19E14-2595-4C5F-8DE6-1F535635E5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21F1A-A39A-4CCF-813D-1FD6D7D2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8DFE2-8C4F-43AD-9A97-AA557F77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2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4.png"/><Relationship Id="rId9" Type="http://schemas.microsoft.com/office/2007/relationships/diagramDrawing" Target="../diagrams/drawing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microsoft.com/office/2007/relationships/hdphoto" Target="../media/hdphoto1.wdp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8.jpe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81627C92-4DAC-4349-953B-EFC83EF94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" y="0"/>
            <a:ext cx="12192000" cy="6858000"/>
          </a:xfrm>
          <a:prstGeom prst="rect">
            <a:avLst/>
          </a:prstGeom>
        </p:spPr>
      </p:pic>
      <p:pic>
        <p:nvPicPr>
          <p:cNvPr id="7" name="Content Placeholder 6" descr="A picture containing grass, tree, outdoor, sky&#10;&#10;Description automatically generated">
            <a:extLst>
              <a:ext uri="{FF2B5EF4-FFF2-40B4-BE49-F238E27FC236}">
                <a16:creationId xmlns:a16="http://schemas.microsoft.com/office/drawing/2014/main" id="{109D931D-FD7A-4B8F-967F-B0C891B50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2" b="7405"/>
          <a:stretch/>
        </p:blipFill>
        <p:spPr>
          <a:xfrm>
            <a:off x="20" y="10"/>
            <a:ext cx="12191980" cy="4389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B21EBA-2B78-4DF8-BE6E-905B96442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29" y="4529789"/>
            <a:ext cx="11974657" cy="58475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200" b="1" dirty="0"/>
              <a:t>The Darby Cobbs Stormwater Initiative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A291B3D-931F-4E13-AAEF-E10EA97B21A8}"/>
              </a:ext>
            </a:extLst>
          </p:cNvPr>
          <p:cNvCxnSpPr/>
          <p:nvPr/>
        </p:nvCxnSpPr>
        <p:spPr>
          <a:xfrm>
            <a:off x="0" y="4399989"/>
            <a:ext cx="1219200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D6EAF74-0B13-4926-8AE9-3DDF5F96DAF7}"/>
              </a:ext>
            </a:extLst>
          </p:cNvPr>
          <p:cNvSpPr txBox="1"/>
          <p:nvPr/>
        </p:nvSpPr>
        <p:spPr>
          <a:xfrm>
            <a:off x="217241" y="5114548"/>
            <a:ext cx="81737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Diana Andrejczak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Eastern Program Director, Pennsylvania Resources Council</a:t>
            </a:r>
          </a:p>
        </p:txBody>
      </p:sp>
      <p:pic>
        <p:nvPicPr>
          <p:cNvPr id="20" name="Picture 1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7BBC610-11F3-44EA-BEF6-0659D72E0E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04" b="19104"/>
          <a:stretch/>
        </p:blipFill>
        <p:spPr>
          <a:xfrm>
            <a:off x="9656220" y="4245001"/>
            <a:ext cx="2430238" cy="192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5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A2381035-D1D5-4A02-99D7-D18B63610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97EBFD-3E5F-4630-9D3C-F5B9A78E44E3}"/>
              </a:ext>
            </a:extLst>
          </p:cNvPr>
          <p:cNvSpPr txBox="1"/>
          <p:nvPr/>
        </p:nvSpPr>
        <p:spPr>
          <a:xfrm>
            <a:off x="1001684" y="170412"/>
            <a:ext cx="10178934" cy="9431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Rain Gardens on Public Property</a:t>
            </a:r>
          </a:p>
        </p:txBody>
      </p:sp>
      <p:pic>
        <p:nvPicPr>
          <p:cNvPr id="10" name="Picture 9" descr="A building with a sign in front of it&#10;&#10;Description automatically generated with low confidence">
            <a:extLst>
              <a:ext uri="{FF2B5EF4-FFF2-40B4-BE49-F238E27FC236}">
                <a16:creationId xmlns:a16="http://schemas.microsoft.com/office/drawing/2014/main" id="{B5395BAB-01C3-4AA5-BB2E-B35CD33454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616"/>
          <a:stretch/>
        </p:blipFill>
        <p:spPr>
          <a:xfrm>
            <a:off x="6185149" y="1574353"/>
            <a:ext cx="5803323" cy="3890357"/>
          </a:xfrm>
          <a:prstGeom prst="rect">
            <a:avLst/>
          </a:prstGeom>
        </p:spPr>
      </p:pic>
      <p:pic>
        <p:nvPicPr>
          <p:cNvPr id="12" name="Picture 11" descr="585.JPG">
            <a:extLst>
              <a:ext uri="{FF2B5EF4-FFF2-40B4-BE49-F238E27FC236}">
                <a16:creationId xmlns:a16="http://schemas.microsoft.com/office/drawing/2014/main" id="{0F7C4A35-FA9E-4ADB-B00F-07C884D894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616"/>
          <a:stretch/>
        </p:blipFill>
        <p:spPr bwMode="auto">
          <a:xfrm>
            <a:off x="190913" y="1574353"/>
            <a:ext cx="5803323" cy="389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966A0F2-0CA5-4815-A1B0-25B7BD8A91A5}"/>
              </a:ext>
            </a:extLst>
          </p:cNvPr>
          <p:cNvCxnSpPr/>
          <p:nvPr/>
        </p:nvCxnSpPr>
        <p:spPr>
          <a:xfrm>
            <a:off x="0" y="1098330"/>
            <a:ext cx="1216152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9F482541-2930-410D-8615-5BE9C4E54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74178"/>
            <a:ext cx="12188951" cy="1143000"/>
          </a:xfrm>
        </p:spPr>
        <p:txBody>
          <a:bodyPr>
            <a:norm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Yeadon Library</a:t>
            </a:r>
          </a:p>
        </p:txBody>
      </p:sp>
    </p:spTree>
    <p:extLst>
      <p:ext uri="{BB962C8B-B14F-4D97-AF65-F5344CB8AC3E}">
        <p14:creationId xmlns:p14="http://schemas.microsoft.com/office/powerpoint/2010/main" val="2553753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935D2AEC-8D78-46B0-8FEC-F0D9454DD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C5CB4A-700B-4DE8-9722-442EC17B6E12}"/>
              </a:ext>
            </a:extLst>
          </p:cNvPr>
          <p:cNvSpPr txBox="1"/>
          <p:nvPr/>
        </p:nvSpPr>
        <p:spPr>
          <a:xfrm>
            <a:off x="0" y="294709"/>
            <a:ext cx="12175236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4000" b="1" dirty="0">
                <a:latin typeface="+mj-lt"/>
              </a:rPr>
              <a:t>Generating Interest by Increasing Curb Appeal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DD87990-6078-4887-87BC-AB3C46113B51}"/>
              </a:ext>
            </a:extLst>
          </p:cNvPr>
          <p:cNvCxnSpPr/>
          <p:nvPr/>
        </p:nvCxnSpPr>
        <p:spPr>
          <a:xfrm>
            <a:off x="0" y="1098330"/>
            <a:ext cx="1216152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Picture 2" descr="A picture containing outdoor, tree, grass, house&#10;&#10;Description automatically generated">
            <a:extLst>
              <a:ext uri="{FF2B5EF4-FFF2-40B4-BE49-F238E27FC236}">
                <a16:creationId xmlns:a16="http://schemas.microsoft.com/office/drawing/2014/main" id="{960A4833-F775-40C2-B790-6473C8366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488" y="1235280"/>
            <a:ext cx="8228657" cy="548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52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D1C40DC-9198-46F9-8329-3775A22DE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962" name="Content Placeholder 2">
            <a:extLst>
              <a:ext uri="{FF2B5EF4-FFF2-40B4-BE49-F238E27FC236}">
                <a16:creationId xmlns:a16="http://schemas.microsoft.com/office/drawing/2014/main" id="{56855578-530C-4443-A767-72E867B17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371601"/>
            <a:ext cx="5867399" cy="4991099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Property owners sign agreements that outline construction, operation and maintenance </a:t>
            </a:r>
          </a:p>
          <a:p>
            <a:r>
              <a:rPr lang="en-US" altLang="en-US" sz="2400" dirty="0"/>
              <a:t>Perform a PA One Call to map out utilities</a:t>
            </a:r>
          </a:p>
          <a:p>
            <a:r>
              <a:rPr lang="en-US" altLang="en-US" sz="2400" dirty="0"/>
              <a:t>Cut sod (Rain garden area is marked out by us beforehand)</a:t>
            </a:r>
          </a:p>
          <a:p>
            <a:r>
              <a:rPr lang="en-US" altLang="en-US" sz="2400" dirty="0"/>
              <a:t>Pipe water into the garden</a:t>
            </a:r>
          </a:p>
          <a:p>
            <a:r>
              <a:rPr lang="en-US" altLang="en-US" sz="2400" dirty="0"/>
              <a:t>Find a place for soil that is removed during excavation</a:t>
            </a:r>
          </a:p>
          <a:p>
            <a:r>
              <a:rPr lang="en-US" altLang="en-US" sz="2400" dirty="0"/>
              <a:t>Pledge 4 hours of time to pay It forward</a:t>
            </a:r>
          </a:p>
          <a:p>
            <a:endParaRPr lang="en-US" altLang="en-US" dirty="0"/>
          </a:p>
        </p:txBody>
      </p:sp>
      <p:sp>
        <p:nvSpPr>
          <p:cNvPr id="40965" name="Title 1">
            <a:extLst>
              <a:ext uri="{FF2B5EF4-FFF2-40B4-BE49-F238E27FC236}">
                <a16:creationId xmlns:a16="http://schemas.microsoft.com/office/drawing/2014/main" id="{C0648367-3C3A-450D-82C8-CD749219A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5725" y="152400"/>
            <a:ext cx="12277725" cy="1143000"/>
          </a:xfrm>
        </p:spPr>
        <p:txBody>
          <a:bodyPr/>
          <a:lstStyle/>
          <a:p>
            <a:pPr algn="ctr"/>
            <a:r>
              <a:rPr lang="en-US" altLang="en-US" b="1" dirty="0"/>
              <a:t>Selected Properties Owner Responsibilities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B8B502-E349-40CB-89B8-78E1E3DA3BC0}"/>
              </a:ext>
            </a:extLst>
          </p:cNvPr>
          <p:cNvCxnSpPr/>
          <p:nvPr/>
        </p:nvCxnSpPr>
        <p:spPr>
          <a:xfrm>
            <a:off x="0" y="1098330"/>
            <a:ext cx="1216152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8" name="Picture 2" descr="C:\Users\JAMIEA~1\AppData\Local\Temp\IMG_0477.JPG">
            <a:extLst>
              <a:ext uri="{FF2B5EF4-FFF2-40B4-BE49-F238E27FC236}">
                <a16:creationId xmlns:a16="http://schemas.microsoft.com/office/drawing/2014/main" id="{DFA338C0-D8A4-4E79-BE74-2D7FB1B83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573" y="1371601"/>
            <a:ext cx="5571360" cy="4178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C0AACB5E-4288-4281-A289-094B37029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8" y="0"/>
            <a:ext cx="12192000" cy="6858000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D4C2D89-E0D7-4640-B16E-2A16FA53A0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041822"/>
              </p:ext>
            </p:extLst>
          </p:nvPr>
        </p:nvGraphicFramePr>
        <p:xfrm>
          <a:off x="0" y="566749"/>
          <a:ext cx="12054290" cy="5424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07CE0A-0FC5-460D-BCEF-E2C9D750E50A}"/>
              </a:ext>
            </a:extLst>
          </p:cNvPr>
          <p:cNvCxnSpPr>
            <a:cxnSpLocks/>
          </p:cNvCxnSpPr>
          <p:nvPr/>
        </p:nvCxnSpPr>
        <p:spPr>
          <a:xfrm flipV="1">
            <a:off x="8788693" y="3580528"/>
            <a:ext cx="906608" cy="187371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E1996A-3025-4E34-A8D9-8A2D4ACB3F15}"/>
              </a:ext>
            </a:extLst>
          </p:cNvPr>
          <p:cNvCxnSpPr>
            <a:cxnSpLocks/>
          </p:cNvCxnSpPr>
          <p:nvPr/>
        </p:nvCxnSpPr>
        <p:spPr>
          <a:xfrm flipV="1">
            <a:off x="5770364" y="3546041"/>
            <a:ext cx="3931920" cy="6783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70574F8-5E74-4D6B-925F-E73038D2A3F8}"/>
              </a:ext>
            </a:extLst>
          </p:cNvPr>
          <p:cNvGrpSpPr/>
          <p:nvPr/>
        </p:nvGrpSpPr>
        <p:grpSpPr>
          <a:xfrm>
            <a:off x="6652200" y="4846924"/>
            <a:ext cx="2168247" cy="1144311"/>
            <a:chOff x="174164" y="1687460"/>
            <a:chExt cx="1955244" cy="977622"/>
          </a:xfrm>
          <a:solidFill>
            <a:schemeClr val="accent1"/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C59F4A7-B25E-4B39-A2C8-AF8FC94BC395}"/>
                </a:ext>
              </a:extLst>
            </p:cNvPr>
            <p:cNvSpPr/>
            <p:nvPr/>
          </p:nvSpPr>
          <p:spPr>
            <a:xfrm>
              <a:off x="174164" y="1687460"/>
              <a:ext cx="1955244" cy="97762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ctangle: Rounded Corners 4">
              <a:extLst>
                <a:ext uri="{FF2B5EF4-FFF2-40B4-BE49-F238E27FC236}">
                  <a16:creationId xmlns:a16="http://schemas.microsoft.com/office/drawing/2014/main" id="{E4741296-55DC-4095-8231-9164A9269478}"/>
                </a:ext>
              </a:extLst>
            </p:cNvPr>
            <p:cNvSpPr txBox="1"/>
            <p:nvPr/>
          </p:nvSpPr>
          <p:spPr>
            <a:xfrm>
              <a:off x="202798" y="1716094"/>
              <a:ext cx="1897976" cy="92035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 Green Streets</a:t>
              </a:r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dirty="0"/>
                <a:t>Lower Merion Conservancy</a:t>
              </a:r>
              <a:endParaRPr lang="en-US" sz="1900" kern="1200" dirty="0"/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D9F33A8-765A-47E3-8051-C75EF061F519}"/>
              </a:ext>
            </a:extLst>
          </p:cNvPr>
          <p:cNvCxnSpPr/>
          <p:nvPr/>
        </p:nvCxnSpPr>
        <p:spPr>
          <a:xfrm>
            <a:off x="0" y="1098330"/>
            <a:ext cx="1216152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A0288CA-8AFE-48EA-8F8B-6F2634C9F3E2}"/>
              </a:ext>
            </a:extLst>
          </p:cNvPr>
          <p:cNvGrpSpPr/>
          <p:nvPr/>
        </p:nvGrpSpPr>
        <p:grpSpPr>
          <a:xfrm>
            <a:off x="137709" y="1245423"/>
            <a:ext cx="2500715" cy="1450143"/>
            <a:chOff x="174164" y="1687460"/>
            <a:chExt cx="1955244" cy="97762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3E15145-650D-406E-93EF-1704A3BD5849}"/>
                </a:ext>
              </a:extLst>
            </p:cNvPr>
            <p:cNvSpPr/>
            <p:nvPr/>
          </p:nvSpPr>
          <p:spPr>
            <a:xfrm>
              <a:off x="174164" y="1687460"/>
              <a:ext cx="1955244" cy="977622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ectangle: Rounded Corners 4">
              <a:extLst>
                <a:ext uri="{FF2B5EF4-FFF2-40B4-BE49-F238E27FC236}">
                  <a16:creationId xmlns:a16="http://schemas.microsoft.com/office/drawing/2014/main" id="{86E658D7-976D-4A58-9CA8-CCCB3BFE0451}"/>
                </a:ext>
              </a:extLst>
            </p:cNvPr>
            <p:cNvSpPr txBox="1"/>
            <p:nvPr/>
          </p:nvSpPr>
          <p:spPr>
            <a:xfrm>
              <a:off x="202798" y="1716093"/>
              <a:ext cx="1897976" cy="9203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Backyard Buffers &amp; Rain Barrel Making I &amp; II</a:t>
              </a:r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dirty="0"/>
                <a:t>(Growing Greener)</a:t>
              </a:r>
              <a:endParaRPr lang="en-US" sz="1900" kern="1200" dirty="0"/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C40F7B7-72F0-47B7-97DA-BBEBE970CC08}"/>
              </a:ext>
            </a:extLst>
          </p:cNvPr>
          <p:cNvCxnSpPr>
            <a:cxnSpLocks/>
          </p:cNvCxnSpPr>
          <p:nvPr/>
        </p:nvCxnSpPr>
        <p:spPr>
          <a:xfrm flipV="1">
            <a:off x="5770364" y="1781175"/>
            <a:ext cx="811411" cy="11423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itle 1">
            <a:extLst>
              <a:ext uri="{FF2B5EF4-FFF2-40B4-BE49-F238E27FC236}">
                <a16:creationId xmlns:a16="http://schemas.microsoft.com/office/drawing/2014/main" id="{4F0B32E0-30E9-484F-B9C2-27DB77461DAF}"/>
              </a:ext>
            </a:extLst>
          </p:cNvPr>
          <p:cNvSpPr txBox="1">
            <a:spLocks/>
          </p:cNvSpPr>
          <p:nvPr/>
        </p:nvSpPr>
        <p:spPr>
          <a:xfrm>
            <a:off x="836675" y="0"/>
            <a:ext cx="10515600" cy="113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/>
              <a:t>Evolution of the Initiative 2014 - 2022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698604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67D9D313-418F-4E39-9207-3D508B279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8" y="0"/>
            <a:ext cx="12192000" cy="6858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A356336-B3BF-47BA-B458-3E797EB25ABC}"/>
              </a:ext>
            </a:extLst>
          </p:cNvPr>
          <p:cNvSpPr txBox="1">
            <a:spLocks/>
          </p:cNvSpPr>
          <p:nvPr/>
        </p:nvSpPr>
        <p:spPr>
          <a:xfrm>
            <a:off x="838200" y="114300"/>
            <a:ext cx="10515600" cy="113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/>
              <a:t>Stream Smart Stormwater House Calls</a:t>
            </a:r>
          </a:p>
        </p:txBody>
      </p:sp>
      <p:pic>
        <p:nvPicPr>
          <p:cNvPr id="9" name="Picture 3" descr="Logo&#10;&#10;Description automatically generated">
            <a:extLst>
              <a:ext uri="{FF2B5EF4-FFF2-40B4-BE49-F238E27FC236}">
                <a16:creationId xmlns:a16="http://schemas.microsoft.com/office/drawing/2014/main" id="{DFBA529F-F421-4892-9132-6FE87704E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11" y="1486322"/>
            <a:ext cx="4832641" cy="3718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048D1F43-5A1D-4F85-8881-2F81A18618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0386492"/>
              </p:ext>
            </p:extLst>
          </p:nvPr>
        </p:nvGraphicFramePr>
        <p:xfrm>
          <a:off x="5208007" y="1247799"/>
          <a:ext cx="6787835" cy="5495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7B8ABA9-9590-47CE-AD73-F64702508CDF}"/>
              </a:ext>
            </a:extLst>
          </p:cNvPr>
          <p:cNvCxnSpPr/>
          <p:nvPr/>
        </p:nvCxnSpPr>
        <p:spPr>
          <a:xfrm>
            <a:off x="0" y="1098330"/>
            <a:ext cx="1216152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784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8D6F6B5-6E20-46B3-A62F-2A09CE760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8" y="0"/>
            <a:ext cx="12192000" cy="6858000"/>
          </a:xfrm>
          <a:prstGeom prst="rect">
            <a:avLst/>
          </a:prstGeom>
        </p:spPr>
      </p:pic>
      <p:pic>
        <p:nvPicPr>
          <p:cNvPr id="2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EB2D0303-F545-4C5D-9376-F6CAC2034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390" y="1115415"/>
            <a:ext cx="3718183" cy="48131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FF751B-0DDA-4F99-896B-C75D3E9964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73" y="1141882"/>
            <a:ext cx="3604772" cy="4806363"/>
          </a:xfrm>
          <a:prstGeom prst="rect">
            <a:avLst/>
          </a:prstGeom>
        </p:spPr>
      </p:pic>
      <p:pic>
        <p:nvPicPr>
          <p:cNvPr id="4" name="Picture 3" descr="A couple of women standing outside a house&#10;&#10;Description automatically generated with low confidence">
            <a:extLst>
              <a:ext uri="{FF2B5EF4-FFF2-40B4-BE49-F238E27FC236}">
                <a16:creationId xmlns:a16="http://schemas.microsoft.com/office/drawing/2014/main" id="{35B6B51A-0A31-4F1C-9326-B5798BAAD7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8" t="15577" r="34297"/>
          <a:stretch/>
        </p:blipFill>
        <p:spPr>
          <a:xfrm>
            <a:off x="8369030" y="1101773"/>
            <a:ext cx="3482334" cy="4806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4D4075-B14D-41C9-925F-41A7A887C2EC}"/>
              </a:ext>
            </a:extLst>
          </p:cNvPr>
          <p:cNvSpPr txBox="1"/>
          <p:nvPr/>
        </p:nvSpPr>
        <p:spPr>
          <a:xfrm>
            <a:off x="724478" y="-131848"/>
            <a:ext cx="10906008" cy="1115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  <a:ea typeface="+mj-ea"/>
                <a:cs typeface="+mj-cs"/>
              </a:rPr>
              <a:t>Engaging Individuals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84E722-2BCD-42BF-9443-5A2316C2C04D}"/>
              </a:ext>
            </a:extLst>
          </p:cNvPr>
          <p:cNvCxnSpPr/>
          <p:nvPr/>
        </p:nvCxnSpPr>
        <p:spPr>
          <a:xfrm>
            <a:off x="0" y="983567"/>
            <a:ext cx="1216152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301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99450C7A-5A23-4340-A34F-A167BF67D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8" y="0"/>
            <a:ext cx="12192000" cy="6858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A356336-B3BF-47BA-B458-3E797EB25ABC}"/>
              </a:ext>
            </a:extLst>
          </p:cNvPr>
          <p:cNvSpPr txBox="1">
            <a:spLocks/>
          </p:cNvSpPr>
          <p:nvPr/>
        </p:nvSpPr>
        <p:spPr>
          <a:xfrm>
            <a:off x="483909" y="561975"/>
            <a:ext cx="4753535" cy="167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alt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Drexel Gardens Park Restoration</a:t>
            </a:r>
          </a:p>
        </p:txBody>
      </p:sp>
      <p:pic>
        <p:nvPicPr>
          <p:cNvPr id="7" name="Picture 6" descr="A picture containing outdoor, tree, nature, forest&#10;&#10;Description automatically generated">
            <a:extLst>
              <a:ext uri="{FF2B5EF4-FFF2-40B4-BE49-F238E27FC236}">
                <a16:creationId xmlns:a16="http://schemas.microsoft.com/office/drawing/2014/main" id="{3AFFEFE3-C6BB-411C-94A4-F7BE67A4D3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r="1343"/>
          <a:stretch/>
        </p:blipFill>
        <p:spPr>
          <a:xfrm rot="5400000">
            <a:off x="5576224" y="137695"/>
            <a:ext cx="3339649" cy="3033037"/>
          </a:xfrm>
          <a:prstGeom prst="rect">
            <a:avLst/>
          </a:prstGeom>
        </p:spPr>
      </p:pic>
      <p:pic>
        <p:nvPicPr>
          <p:cNvPr id="9" name="Picture 8" descr="A picture containing grass, outdoor, nature&#10;&#10;Description automatically generated">
            <a:extLst>
              <a:ext uri="{FF2B5EF4-FFF2-40B4-BE49-F238E27FC236}">
                <a16:creationId xmlns:a16="http://schemas.microsoft.com/office/drawing/2014/main" id="{00149D4D-6D52-434F-A47B-1E209DFDF0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8" r="1" b="19624"/>
          <a:stretch/>
        </p:blipFill>
        <p:spPr>
          <a:xfrm rot="10800000">
            <a:off x="5729532" y="3370874"/>
            <a:ext cx="6462468" cy="348712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C235B7A-E4D8-4E92-8246-5EB91F64B0E3}"/>
              </a:ext>
            </a:extLst>
          </p:cNvPr>
          <p:cNvSpPr txBox="1">
            <a:spLocks/>
          </p:cNvSpPr>
          <p:nvPr/>
        </p:nvSpPr>
        <p:spPr>
          <a:xfrm>
            <a:off x="326545" y="1992472"/>
            <a:ext cx="4753534" cy="3694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fontAlgn="base">
              <a:spcBef>
                <a:spcPts val="0"/>
              </a:spcBef>
              <a:spcAft>
                <a:spcPts val="600"/>
              </a:spcAft>
            </a:pPr>
            <a:endParaRPr lang="en-US" sz="2000" dirty="0"/>
          </a:p>
          <a:p>
            <a:pPr marL="342900" fontAlgn="base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Restore 440 linear feet of streambank</a:t>
            </a:r>
          </a:p>
          <a:p>
            <a:pPr marL="342900" fontAlgn="base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Create a riparian buffer</a:t>
            </a:r>
          </a:p>
          <a:p>
            <a:pPr marL="342900" fontAlgn="base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2 Bioswales </a:t>
            </a:r>
          </a:p>
          <a:p>
            <a:pPr marL="342900" fontAlgn="base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1 Rain Garden </a:t>
            </a:r>
          </a:p>
          <a:p>
            <a:pPr marL="342900" fontAlgn="base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Stream Monitoring Equipment</a:t>
            </a:r>
          </a:p>
          <a:p>
            <a:pPr marL="342900" fontAlgn="base">
              <a:spcBef>
                <a:spcPts val="0"/>
              </a:spcBef>
              <a:spcAft>
                <a:spcPts val="600"/>
              </a:spcAft>
            </a:pPr>
            <a:endParaRPr lang="en-US" sz="2000" dirty="0"/>
          </a:p>
        </p:txBody>
      </p:sp>
      <p:pic>
        <p:nvPicPr>
          <p:cNvPr id="19" name="Picture 18" descr="A picture containing tree, outdoor, grass, dirt&#10;&#10;Description automatically generated">
            <a:extLst>
              <a:ext uri="{FF2B5EF4-FFF2-40B4-BE49-F238E27FC236}">
                <a16:creationId xmlns:a16="http://schemas.microsoft.com/office/drawing/2014/main" id="{4690396D-F3AF-4BF0-8FF8-5CC1CEAC46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" t="7174" r="22520" b="13275"/>
          <a:stretch/>
        </p:blipFill>
        <p:spPr>
          <a:xfrm>
            <a:off x="8824108" y="-15612"/>
            <a:ext cx="3367890" cy="333965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72D8942-DF8F-49D1-A277-0E362951A105}"/>
              </a:ext>
            </a:extLst>
          </p:cNvPr>
          <p:cNvCxnSpPr>
            <a:cxnSpLocks/>
          </p:cNvCxnSpPr>
          <p:nvPr/>
        </p:nvCxnSpPr>
        <p:spPr>
          <a:xfrm>
            <a:off x="493427" y="2231385"/>
            <a:ext cx="4744017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494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91442D40-2FB9-4997-BA8C-8077DFFD6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8" y="0"/>
            <a:ext cx="12192000" cy="6858000"/>
          </a:xfrm>
          <a:prstGeom prst="rect">
            <a:avLst/>
          </a:prstGeom>
        </p:spPr>
      </p:pic>
      <p:pic>
        <p:nvPicPr>
          <p:cNvPr id="2" name="Picture 1" descr="A picture containing text, person, outdoor, umbrella&#10;&#10;Description automatically generated">
            <a:extLst>
              <a:ext uri="{FF2B5EF4-FFF2-40B4-BE49-F238E27FC236}">
                <a16:creationId xmlns:a16="http://schemas.microsoft.com/office/drawing/2014/main" id="{5270DF6A-4B44-4685-B0EE-7CA0F3E9A8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r="2278" b="4"/>
          <a:stretch/>
        </p:blipFill>
        <p:spPr>
          <a:xfrm>
            <a:off x="4636963" y="1"/>
            <a:ext cx="3731799" cy="3383280"/>
          </a:xfrm>
          <a:prstGeom prst="rect">
            <a:avLst/>
          </a:prstGeom>
        </p:spPr>
      </p:pic>
      <p:pic>
        <p:nvPicPr>
          <p:cNvPr id="3" name="Picture 2" descr="A group of people in a river&#10;&#10;Description automatically generated with low confidence">
            <a:extLst>
              <a:ext uri="{FF2B5EF4-FFF2-40B4-BE49-F238E27FC236}">
                <a16:creationId xmlns:a16="http://schemas.microsoft.com/office/drawing/2014/main" id="{BACE53CC-E53B-4FF8-9611-4CF2EA5635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5" r="20742" b="2"/>
          <a:stretch/>
        </p:blipFill>
        <p:spPr>
          <a:xfrm>
            <a:off x="8460201" y="10"/>
            <a:ext cx="3731799" cy="3383270"/>
          </a:xfrm>
          <a:prstGeom prst="rect">
            <a:avLst/>
          </a:prstGeom>
        </p:spPr>
      </p:pic>
      <p:pic>
        <p:nvPicPr>
          <p:cNvPr id="4" name="Picture 3" descr="A person giving a presentation to an audience&#10;&#10;Description automatically generated with medium confidence">
            <a:extLst>
              <a:ext uri="{FF2B5EF4-FFF2-40B4-BE49-F238E27FC236}">
                <a16:creationId xmlns:a16="http://schemas.microsoft.com/office/drawing/2014/main" id="{DDD74A20-03F8-43C5-AECB-8118F9E1DC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4" r="-2" b="13539"/>
          <a:stretch/>
        </p:blipFill>
        <p:spPr>
          <a:xfrm>
            <a:off x="4639055" y="3474720"/>
            <a:ext cx="7552944" cy="33832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CC714DE-EFDF-4466-A694-29C7E4D3D10B}"/>
              </a:ext>
            </a:extLst>
          </p:cNvPr>
          <p:cNvSpPr txBox="1">
            <a:spLocks/>
          </p:cNvSpPr>
          <p:nvPr/>
        </p:nvSpPr>
        <p:spPr>
          <a:xfrm>
            <a:off x="423997" y="433815"/>
            <a:ext cx="3058621" cy="14570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alt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Educational Outreach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6BBB82-9CD4-4608-9290-0762AFB0317E}"/>
              </a:ext>
            </a:extLst>
          </p:cNvPr>
          <p:cNvSpPr txBox="1">
            <a:spLocks/>
          </p:cNvSpPr>
          <p:nvPr/>
        </p:nvSpPr>
        <p:spPr>
          <a:xfrm>
            <a:off x="423997" y="2053027"/>
            <a:ext cx="3912613" cy="37592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fontAlgn="base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Stormwater Workshops</a:t>
            </a:r>
          </a:p>
          <a:p>
            <a:pPr marL="0" fontAlgn="base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Rain Barrel Workshops</a:t>
            </a:r>
          </a:p>
          <a:p>
            <a:pPr marL="0" fontAlgn="base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Rain Gardens Workshops</a:t>
            </a:r>
          </a:p>
          <a:p>
            <a:pPr marL="0" fontAlgn="base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GSI Installation Trainings</a:t>
            </a:r>
          </a:p>
          <a:p>
            <a:pPr marL="0" fontAlgn="base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Municipal Trainings</a:t>
            </a:r>
          </a:p>
          <a:p>
            <a:pPr marL="0" fontAlgn="base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In-School Education</a:t>
            </a:r>
          </a:p>
          <a:p>
            <a:pPr marL="0" fontAlgn="base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Stream Field Trips</a:t>
            </a:r>
          </a:p>
          <a:p>
            <a:pPr marL="0" fontAlgn="base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Tabling Events</a:t>
            </a:r>
          </a:p>
          <a:p>
            <a:pPr marL="0" fontAlgn="base">
              <a:spcBef>
                <a:spcPts val="0"/>
              </a:spcBef>
              <a:spcAft>
                <a:spcPts val="600"/>
              </a:spcAft>
            </a:pPr>
            <a:endParaRPr lang="en-US" sz="2000" dirty="0"/>
          </a:p>
          <a:p>
            <a:pPr marL="0" fontAlgn="base">
              <a:spcBef>
                <a:spcPts val="0"/>
              </a:spcBef>
              <a:spcAft>
                <a:spcPts val="600"/>
              </a:spcAft>
            </a:pPr>
            <a:endParaRPr lang="en-US" sz="20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CC08C8-803B-42EB-AB76-9F8D884C0FC2}"/>
              </a:ext>
            </a:extLst>
          </p:cNvPr>
          <p:cNvCxnSpPr>
            <a:cxnSpLocks/>
          </p:cNvCxnSpPr>
          <p:nvPr/>
        </p:nvCxnSpPr>
        <p:spPr>
          <a:xfrm>
            <a:off x="423997" y="1890817"/>
            <a:ext cx="3595742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7012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77E5348C-3902-4F77-86AC-FBD730EB5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8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205430-7DBA-4F57-8595-1CB7EEA79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178" y="-313838"/>
            <a:ext cx="12192000" cy="1325563"/>
          </a:xfrm>
        </p:spPr>
        <p:txBody>
          <a:bodyPr>
            <a:normAutofit/>
          </a:bodyPr>
          <a:lstStyle/>
          <a:p>
            <a:pPr algn="ctr"/>
            <a:br>
              <a:rPr lang="en-US" b="1" dirty="0"/>
            </a:br>
            <a:r>
              <a:rPr lang="en-US" b="1" dirty="0"/>
              <a:t>Creating Enthusiasm Among Residents &amp; Officials</a:t>
            </a:r>
            <a:endParaRPr lang="en-US" dirty="0"/>
          </a:p>
        </p:txBody>
      </p:sp>
      <p:pic>
        <p:nvPicPr>
          <p:cNvPr id="4" name="Picture 6" descr="A group of people posing for a picture&#10;&#10;Description generated with very high confidence">
            <a:extLst>
              <a:ext uri="{FF2B5EF4-FFF2-40B4-BE49-F238E27FC236}">
                <a16:creationId xmlns:a16="http://schemas.microsoft.com/office/drawing/2014/main" id="{ABF3B80D-8D36-4101-AF98-4075B74FA5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3270" r="20773" b="8328"/>
          <a:stretch/>
        </p:blipFill>
        <p:spPr>
          <a:xfrm>
            <a:off x="93116" y="1488653"/>
            <a:ext cx="5695505" cy="4361750"/>
          </a:xfrm>
          <a:prstGeom prst="rect">
            <a:avLst/>
          </a:prstGeom>
        </p:spPr>
      </p:pic>
      <p:pic>
        <p:nvPicPr>
          <p:cNvPr id="3" name="Picture 3" descr="A group of people sitting in a room&#10;&#10;Description generated with very high confidence">
            <a:extLst>
              <a:ext uri="{FF2B5EF4-FFF2-40B4-BE49-F238E27FC236}">
                <a16:creationId xmlns:a16="http://schemas.microsoft.com/office/drawing/2014/main" id="{A2C4D0CE-DFB5-4645-BBE8-08C80C4468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51" r="8582"/>
          <a:stretch/>
        </p:blipFill>
        <p:spPr>
          <a:xfrm>
            <a:off x="5860310" y="1488653"/>
            <a:ext cx="6274051" cy="43687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3BAF12-A058-40A0-81D9-3F57C1EA99F5}"/>
              </a:ext>
            </a:extLst>
          </p:cNvPr>
          <p:cNvCxnSpPr/>
          <p:nvPr/>
        </p:nvCxnSpPr>
        <p:spPr>
          <a:xfrm>
            <a:off x="0" y="1098330"/>
            <a:ext cx="1216152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716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5ABC308-D84F-4E93-BC46-ECC8F6E70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8" y="0"/>
            <a:ext cx="12192000" cy="6858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A356336-B3BF-47BA-B458-3E797EB25ABC}"/>
              </a:ext>
            </a:extLst>
          </p:cNvPr>
          <p:cNvSpPr txBox="1">
            <a:spLocks/>
          </p:cNvSpPr>
          <p:nvPr/>
        </p:nvSpPr>
        <p:spPr>
          <a:xfrm>
            <a:off x="-588476" y="87140"/>
            <a:ext cx="5785919" cy="113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/>
              <a:t>Outcomes to Date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C88F625-86A2-4024-AD18-0A752721FA0C}"/>
              </a:ext>
            </a:extLst>
          </p:cNvPr>
          <p:cNvSpPr txBox="1">
            <a:spLocks/>
          </p:cNvSpPr>
          <p:nvPr/>
        </p:nvSpPr>
        <p:spPr>
          <a:xfrm>
            <a:off x="240308" y="1436508"/>
            <a:ext cx="7316121" cy="4288613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50 Workshops</a:t>
            </a:r>
          </a:p>
          <a:p>
            <a:r>
              <a:rPr lang="en-US" dirty="0"/>
              <a:t>1600 rain barrels distributed</a:t>
            </a:r>
          </a:p>
          <a:p>
            <a:r>
              <a:rPr lang="en-US" dirty="0"/>
              <a:t>82 Private property rain gardens</a:t>
            </a:r>
          </a:p>
          <a:p>
            <a:r>
              <a:rPr lang="en-US" dirty="0"/>
              <a:t>16 Public property rain gardens</a:t>
            </a:r>
          </a:p>
          <a:p>
            <a:r>
              <a:rPr lang="en-US" dirty="0"/>
              <a:t>11 Flow through planters installed</a:t>
            </a:r>
          </a:p>
          <a:p>
            <a:r>
              <a:rPr lang="en-US" dirty="0"/>
              <a:t>300+ Stream Smart Audits</a:t>
            </a:r>
          </a:p>
          <a:p>
            <a:r>
              <a:rPr lang="en-US" dirty="0"/>
              <a:t>Nearly 1 acre of rain gardens created</a:t>
            </a:r>
          </a:p>
          <a:p>
            <a:r>
              <a:rPr lang="en-US" dirty="0"/>
              <a:t>2 Community rain garden teams developed</a:t>
            </a:r>
          </a:p>
          <a:p>
            <a:r>
              <a:rPr lang="en-US" dirty="0"/>
              <a:t>Expanded Stream Smart House Calls regionally</a:t>
            </a:r>
          </a:p>
          <a:p>
            <a:r>
              <a:rPr lang="en-US" dirty="0"/>
              <a:t>25,000 </a:t>
            </a:r>
            <a:r>
              <a:rPr lang="en-US" dirty="0" err="1"/>
              <a:t>lbs</a:t>
            </a:r>
            <a:r>
              <a:rPr lang="en-US" dirty="0"/>
              <a:t> of sediment reduction annually</a:t>
            </a:r>
          </a:p>
          <a:p>
            <a:r>
              <a:rPr lang="en-US" dirty="0"/>
              <a:t>Over 30,000,000 gallons of prevented annually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A picture containing plant, fresh&#10;&#10;Description automatically generated">
            <a:extLst>
              <a:ext uri="{FF2B5EF4-FFF2-40B4-BE49-F238E27FC236}">
                <a16:creationId xmlns:a16="http://schemas.microsoft.com/office/drawing/2014/main" id="{4123D5DE-3633-485D-A535-80B8C289B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4468" y="857250"/>
            <a:ext cx="6858000" cy="51435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624649-FC92-4116-95E1-ABF110D8A5C8}"/>
              </a:ext>
            </a:extLst>
          </p:cNvPr>
          <p:cNvCxnSpPr>
            <a:cxnSpLocks/>
          </p:cNvCxnSpPr>
          <p:nvPr/>
        </p:nvCxnSpPr>
        <p:spPr>
          <a:xfrm>
            <a:off x="240308" y="1107384"/>
            <a:ext cx="6355533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754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FC8BA6B-870E-4C24-9FFD-B3D6171EB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3" y="0"/>
            <a:ext cx="12192000" cy="68580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242E8BA-4188-4F60-A67C-B55D61D6CA22}"/>
              </a:ext>
            </a:extLst>
          </p:cNvPr>
          <p:cNvSpPr txBox="1">
            <a:spLocks/>
          </p:cNvSpPr>
          <p:nvPr/>
        </p:nvSpPr>
        <p:spPr>
          <a:xfrm>
            <a:off x="186069" y="1790854"/>
            <a:ext cx="4882266" cy="383866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b="1" dirty="0">
                <a:cs typeface="Times New Roman"/>
              </a:rPr>
              <a:t>To lead and promote individual and collective action to prevent waste and conserve Pennsylvania’s environmental resources for each generation.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1400" dirty="0">
              <a:cs typeface="Times New Roman" panose="02020603050405020304" pitchFamily="18" charset="0"/>
            </a:endParaRPr>
          </a:p>
          <a:p>
            <a:r>
              <a:rPr lang="en-US" altLang="en-US" sz="2200" dirty="0">
                <a:cs typeface="Times New Roman" panose="02020603050405020304" pitchFamily="18" charset="0"/>
              </a:rPr>
              <a:t>Education &amp; Outreach</a:t>
            </a:r>
          </a:p>
          <a:p>
            <a:r>
              <a:rPr lang="en-US" altLang="en-US" sz="2200" dirty="0">
                <a:cs typeface="Times New Roman" panose="02020603050405020304" pitchFamily="18" charset="0"/>
              </a:rPr>
              <a:t>Collection Events</a:t>
            </a:r>
          </a:p>
          <a:p>
            <a:r>
              <a:rPr lang="en-US" altLang="en-US" sz="2200" dirty="0">
                <a:cs typeface="Times New Roman" panose="02020603050405020304" pitchFamily="18" charset="0"/>
              </a:rPr>
              <a:t>Zero Waste Services</a:t>
            </a:r>
          </a:p>
          <a:p>
            <a:r>
              <a:rPr lang="en-US" altLang="en-US" sz="2200" dirty="0">
                <a:cs typeface="Times New Roman" panose="02020603050405020304" pitchFamily="18" charset="0"/>
              </a:rPr>
              <a:t>Classroom and Outdoor Education</a:t>
            </a:r>
          </a:p>
          <a:p>
            <a:r>
              <a:rPr lang="en-US" altLang="en-US" sz="2200" dirty="0">
                <a:cs typeface="Times New Roman" panose="02020603050405020304" pitchFamily="18" charset="0"/>
              </a:rPr>
              <a:t>Adult Conservation Workshops</a:t>
            </a:r>
          </a:p>
          <a:p>
            <a:r>
              <a:rPr lang="en-US" altLang="en-US" sz="2200" dirty="0">
                <a:cs typeface="Times New Roman" panose="02020603050405020304" pitchFamily="18" charset="0"/>
              </a:rPr>
              <a:t>Watershed Protection</a:t>
            </a:r>
          </a:p>
          <a:p>
            <a:endParaRPr lang="en-US" sz="1400" dirty="0"/>
          </a:p>
        </p:txBody>
      </p:sp>
      <p:pic>
        <p:nvPicPr>
          <p:cNvPr id="14" name="Picture 35" descr="A person standing in front of a building&#10;&#10;Description generated with very high confidence">
            <a:extLst>
              <a:ext uri="{FF2B5EF4-FFF2-40B4-BE49-F238E27FC236}">
                <a16:creationId xmlns:a16="http://schemas.microsoft.com/office/drawing/2014/main" id="{CF13BCE6-627F-499E-9D20-D4ADF0338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0" t="11301" r="7164" b="5559"/>
          <a:stretch/>
        </p:blipFill>
        <p:spPr bwMode="auto">
          <a:xfrm>
            <a:off x="8652187" y="3364266"/>
            <a:ext cx="3507018" cy="345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0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633DCCC5-A19B-490A-BC1E-59EC3466E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9" t="1463" r="8655" b="10632"/>
          <a:stretch>
            <a:fillRect/>
          </a:stretch>
        </p:blipFill>
        <p:spPr bwMode="auto">
          <a:xfrm>
            <a:off x="5167734" y="3364266"/>
            <a:ext cx="3458042" cy="345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A picture containing outdoor, man, sitting, front&#10;&#10;Description generated with very high confidence">
            <a:extLst>
              <a:ext uri="{FF2B5EF4-FFF2-40B4-BE49-F238E27FC236}">
                <a16:creationId xmlns:a16="http://schemas.microsoft.com/office/drawing/2014/main" id="{ED627DD4-F3E1-481C-9E22-6D1900D46F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2" r="2034" b="28172"/>
          <a:stretch/>
        </p:blipFill>
        <p:spPr bwMode="auto">
          <a:xfrm>
            <a:off x="8652187" y="15392"/>
            <a:ext cx="3507018" cy="330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D9BAED3-06C1-4199-A2D0-E8D25C5EC7F0}"/>
              </a:ext>
            </a:extLst>
          </p:cNvPr>
          <p:cNvCxnSpPr>
            <a:cxnSpLocks/>
          </p:cNvCxnSpPr>
          <p:nvPr/>
        </p:nvCxnSpPr>
        <p:spPr>
          <a:xfrm>
            <a:off x="186069" y="1666491"/>
            <a:ext cx="44805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8" name="Picture 17" descr="A picture containing outdoor, rock, stone&#10;&#10;Description automatically generated">
            <a:extLst>
              <a:ext uri="{FF2B5EF4-FFF2-40B4-BE49-F238E27FC236}">
                <a16:creationId xmlns:a16="http://schemas.microsoft.com/office/drawing/2014/main" id="{33ECB8B7-9363-4C58-BDC8-D712395CA74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1" t="8942" r="15467"/>
          <a:stretch/>
        </p:blipFill>
        <p:spPr>
          <a:xfrm rot="5400000">
            <a:off x="5242389" y="-60259"/>
            <a:ext cx="3297945" cy="345804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8EF1E4F-91A8-411D-AB1F-38C6EBA49209}"/>
              </a:ext>
            </a:extLst>
          </p:cNvPr>
          <p:cNvGrpSpPr/>
          <p:nvPr/>
        </p:nvGrpSpPr>
        <p:grpSpPr>
          <a:xfrm>
            <a:off x="56784" y="128961"/>
            <a:ext cx="5011551" cy="1408569"/>
            <a:chOff x="-4599600" y="1514265"/>
            <a:chExt cx="5011551" cy="1408569"/>
          </a:xfrm>
        </p:grpSpPr>
        <p:pic>
          <p:nvPicPr>
            <p:cNvPr id="22" name="Picture 21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46F4C497-0B55-4A87-9645-E479BFBEAB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33"/>
            <a:stretch/>
          </p:blipFill>
          <p:spPr>
            <a:xfrm>
              <a:off x="-2720137" y="1514265"/>
              <a:ext cx="3132088" cy="1408569"/>
            </a:xfrm>
            <a:prstGeom prst="rect">
              <a:avLst/>
            </a:prstGeom>
          </p:spPr>
        </p:pic>
        <p:pic>
          <p:nvPicPr>
            <p:cNvPr id="24" name="Picture 2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B29A1E0B-85F2-490E-899F-774FDF531E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933" b="19104"/>
            <a:stretch/>
          </p:blipFill>
          <p:spPr>
            <a:xfrm>
              <a:off x="-4599600" y="1514265"/>
              <a:ext cx="2019109" cy="1408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7565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4147CB91-6D42-4A20-80CA-FA962D54C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8" y="0"/>
            <a:ext cx="12192000" cy="6858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A356336-B3BF-47BA-B458-3E797EB25ABC}"/>
              </a:ext>
            </a:extLst>
          </p:cNvPr>
          <p:cNvSpPr txBox="1">
            <a:spLocks/>
          </p:cNvSpPr>
          <p:nvPr/>
        </p:nvSpPr>
        <p:spPr>
          <a:xfrm>
            <a:off x="368272" y="488006"/>
            <a:ext cx="3651467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altLang="en-US" sz="4800" b="1" dirty="0"/>
              <a:t>Next Steps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1763CA8-3AD8-43B8-87D3-89A3147EC45C}"/>
              </a:ext>
            </a:extLst>
          </p:cNvPr>
          <p:cNvSpPr txBox="1">
            <a:spLocks/>
          </p:cNvSpPr>
          <p:nvPr/>
        </p:nvSpPr>
        <p:spPr>
          <a:xfrm>
            <a:off x="368272" y="2230170"/>
            <a:ext cx="3651466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Build Capacity</a:t>
            </a:r>
          </a:p>
          <a:p>
            <a:r>
              <a:rPr lang="en-US" sz="2400" dirty="0"/>
              <a:t>Streamline Programs under Growing Greener Communities Umbrella</a:t>
            </a:r>
          </a:p>
          <a:p>
            <a:r>
              <a:rPr lang="en-US" sz="2400" dirty="0"/>
              <a:t>Create Apprenticeship Program </a:t>
            </a:r>
          </a:p>
          <a:p>
            <a:r>
              <a:rPr lang="en-US" sz="2400" dirty="0"/>
              <a:t>Rain Gardens in Eastwick</a:t>
            </a:r>
          </a:p>
          <a:p>
            <a:r>
              <a:rPr lang="en-US" sz="2400" dirty="0"/>
              <a:t>Create Educational Website 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8" name="Picture 6" descr="A group of people walking down a dirt road&#10;&#10;Description generated with very high confidence">
            <a:extLst>
              <a:ext uri="{FF2B5EF4-FFF2-40B4-BE49-F238E27FC236}">
                <a16:creationId xmlns:a16="http://schemas.microsoft.com/office/drawing/2014/main" id="{8F33475A-E931-4F39-8078-07BFCDA80E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29" r="12665" b="-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30D2CE-4F61-4971-8BA6-21D31BF77AA6}"/>
              </a:ext>
            </a:extLst>
          </p:cNvPr>
          <p:cNvCxnSpPr>
            <a:cxnSpLocks/>
          </p:cNvCxnSpPr>
          <p:nvPr/>
        </p:nvCxnSpPr>
        <p:spPr>
          <a:xfrm>
            <a:off x="423997" y="1890817"/>
            <a:ext cx="3595742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329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2125E212-3965-4828-B204-62CAA5319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8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4DC6ADF-BA24-4965-BA71-B18B80848975}"/>
              </a:ext>
            </a:extLst>
          </p:cNvPr>
          <p:cNvSpPr/>
          <p:nvPr/>
        </p:nvSpPr>
        <p:spPr>
          <a:xfrm>
            <a:off x="8489860" y="-5377"/>
            <a:ext cx="3677478" cy="6858000"/>
          </a:xfrm>
          <a:prstGeom prst="rect">
            <a:avLst/>
          </a:prstGeom>
          <a:solidFill>
            <a:srgbClr val="2678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8" descr="Questions">
            <a:extLst>
              <a:ext uri="{FF2B5EF4-FFF2-40B4-BE49-F238E27FC236}">
                <a16:creationId xmlns:a16="http://schemas.microsoft.com/office/drawing/2014/main" id="{0E212A4D-35DC-49C6-B000-66B225090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24365" y="963193"/>
            <a:ext cx="2826588" cy="274032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3B0D6CE-CB6E-44FC-92D8-627D47C58F85}"/>
              </a:ext>
            </a:extLst>
          </p:cNvPr>
          <p:cNvCxnSpPr/>
          <p:nvPr/>
        </p:nvCxnSpPr>
        <p:spPr>
          <a:xfrm flipV="1">
            <a:off x="1468779" y="3560632"/>
            <a:ext cx="4937760" cy="14379"/>
          </a:xfrm>
          <a:prstGeom prst="straightConnector1">
            <a:avLst/>
          </a:prstGeom>
          <a:ln>
            <a:solidFill>
              <a:srgbClr val="2678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52F5692B-9161-4BD6-8AAA-CB72186696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00" b="96272" l="4052" r="98055">
                        <a14:foregroundMark x1="24473" y1="25446" x2="18152" y2="67909"/>
                        <a14:foregroundMark x1="18152" y1="67909" x2="55916" y2="80065"/>
                        <a14:foregroundMark x1="55916" y1="80065" x2="76013" y2="73096"/>
                        <a14:foregroundMark x1="76013" y1="73096" x2="91086" y2="44408"/>
                        <a14:foregroundMark x1="91086" y1="44408" x2="89141" y2="24149"/>
                        <a14:foregroundMark x1="89141" y1="24149" x2="77472" y2="24959"/>
                        <a14:foregroundMark x1="25608" y1="12642" x2="7618" y2="31118"/>
                        <a14:foregroundMark x1="7618" y1="31118" x2="6483" y2="57699"/>
                        <a14:foregroundMark x1="6483" y1="57699" x2="13128" y2="74068"/>
                        <a14:foregroundMark x1="13128" y1="74068" x2="39546" y2="89303"/>
                        <a14:foregroundMark x1="39546" y1="89303" x2="59481" y2="91248"/>
                        <a14:foregroundMark x1="59481" y1="91248" x2="77472" y2="83630"/>
                        <a14:foregroundMark x1="77472" y1="83630" x2="90762" y2="68882"/>
                        <a14:foregroundMark x1="90762" y1="68882" x2="94003" y2="41005"/>
                        <a14:foregroundMark x1="94003" y1="41005" x2="86062" y2="24959"/>
                        <a14:foregroundMark x1="86062" y1="24959" x2="70016" y2="14425"/>
                        <a14:foregroundMark x1="70016" y1="14425" x2="30470" y2="9724"/>
                        <a14:foregroundMark x1="30470" y1="9724" x2="26256" y2="13452"/>
                        <a14:foregroundMark x1="4700" y1="37439" x2="4052" y2="60778"/>
                        <a14:foregroundMark x1="94976" y1="44571" x2="94327" y2="60778"/>
                        <a14:foregroundMark x1="39708" y1="7455" x2="61102" y2="6645"/>
                        <a14:foregroundMark x1="61102" y1="6645" x2="66451" y2="8752"/>
                        <a14:foregroundMark x1="65478" y1="20097" x2="87358" y2="33874"/>
                        <a14:foregroundMark x1="87358" y1="33874" x2="98379" y2="49919"/>
                        <a14:foregroundMark x1="98379" y1="49919" x2="42464" y2="70016"/>
                        <a14:foregroundMark x1="42464" y1="70016" x2="36953" y2="38412"/>
                        <a14:foregroundMark x1="36953" y1="38412" x2="47326" y2="14911"/>
                        <a14:foregroundMark x1="47326" y1="14911" x2="61264" y2="16207"/>
                        <a14:foregroundMark x1="26580" y1="76985" x2="52188" y2="87520"/>
                        <a14:foregroundMark x1="52188" y1="87520" x2="69692" y2="80389"/>
                        <a14:foregroundMark x1="69692" y1="80389" x2="18476" y2="74554"/>
                        <a14:foregroundMark x1="22366" y1="88006" x2="41005" y2="95138"/>
                        <a14:foregroundMark x1="41005" y1="95138" x2="62723" y2="96434"/>
                        <a14:foregroundMark x1="62723" y1="96434" x2="34360" y2="85575"/>
                        <a14:foregroundMark x1="34360" y1="85575" x2="20908" y2="85251"/>
                        <a14:foregroundMark x1="47488" y1="41005" x2="50243" y2="41005"/>
                        <a14:foregroundMark x1="46677" y1="39546" x2="41815" y2="38898"/>
                        <a14:foregroundMark x1="44246" y1="44408" x2="43598" y2="42464"/>
                        <a14:foregroundMark x1="44895" y1="45543" x2="44895" y2="45543"/>
                        <a14:foregroundMark x1="35008" y1="46191" x2="35008" y2="46191"/>
                        <a14:foregroundMark x1="39222" y1="5673" x2="59157" y2="4700"/>
                        <a14:foregroundMark x1="59157" y1="4700" x2="60454" y2="4862"/>
                        <a14:foregroundMark x1="65802" y1="8428" x2="67261" y2="10535"/>
                        <a14:foregroundMark x1="67909" y1="9238" x2="66775" y2="10211"/>
                        <a14:foregroundMark x1="23339" y1="23339" x2="20908" y2="54295"/>
                        <a14:foregroundMark x1="20908" y1="54295" x2="36305" y2="70016"/>
                        <a14:foregroundMark x1="36305" y1="70016" x2="59481" y2="76337"/>
                        <a14:foregroundMark x1="59481" y1="76337" x2="69206" y2="61426"/>
                        <a14:foregroundMark x1="69206" y1="61426" x2="85575" y2="53647"/>
                        <a14:foregroundMark x1="85575" y1="53647" x2="82982" y2="28363"/>
                        <a14:foregroundMark x1="82982" y1="28363" x2="64019" y2="23987"/>
                        <a14:foregroundMark x1="64019" y1="23987" x2="44571" y2="31929"/>
                        <a14:foregroundMark x1="44571" y1="31929" x2="34684" y2="11345"/>
                        <a14:foregroundMark x1="34684" y1="11345" x2="23825" y2="22204"/>
                        <a14:foregroundMark x1="35494" y1="90762" x2="35494" y2="90762"/>
                        <a14:foregroundMark x1="35818" y1="90762" x2="37439" y2="89141"/>
                        <a14:foregroundMark x1="69368" y1="11183" x2="67909" y2="10859"/>
                        <a14:foregroundMark x1="72771" y1="13128" x2="73096" y2="11669"/>
                        <a14:foregroundMark x1="39222" y1="54781" x2="61588" y2="62237"/>
                        <a14:foregroundMark x1="61588" y1="62237" x2="80875" y2="47974"/>
                        <a14:foregroundMark x1="80875" y1="47974" x2="61912" y2="41653"/>
                        <a14:foregroundMark x1="61912" y1="41653" x2="44246" y2="47812"/>
                        <a14:foregroundMark x1="44246" y1="47812" x2="39222" y2="58671"/>
                        <a14:foregroundMark x1="59806" y1="50243" x2="59806" y2="50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16452" y="1417179"/>
            <a:ext cx="3250271" cy="32555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6B07106-0F98-4A18-8E74-96E6DC71C951}"/>
              </a:ext>
            </a:extLst>
          </p:cNvPr>
          <p:cNvSpPr txBox="1"/>
          <p:nvPr/>
        </p:nvSpPr>
        <p:spPr>
          <a:xfrm>
            <a:off x="2231034" y="3703517"/>
            <a:ext cx="341325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cs typeface="Times New Roman"/>
              </a:rPr>
              <a:t>Contact</a:t>
            </a:r>
            <a:endParaRPr lang="en-US" sz="3600" b="1" dirty="0">
              <a:solidFill>
                <a:prstClr val="black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4BA401-99C2-45AD-9390-25605C985E98}"/>
              </a:ext>
            </a:extLst>
          </p:cNvPr>
          <p:cNvSpPr txBox="1"/>
          <p:nvPr/>
        </p:nvSpPr>
        <p:spPr>
          <a:xfrm>
            <a:off x="2231034" y="378418"/>
            <a:ext cx="341325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cs typeface="Times New Roman"/>
              </a:rPr>
              <a:t>Questions</a:t>
            </a:r>
            <a:endParaRPr lang="en-US" sz="3600" b="1" dirty="0">
              <a:solidFill>
                <a:prstClr val="black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44C40A-5CB3-470D-8C2D-47FB5521CEF0}"/>
              </a:ext>
            </a:extLst>
          </p:cNvPr>
          <p:cNvSpPr txBox="1"/>
          <p:nvPr/>
        </p:nvSpPr>
        <p:spPr>
          <a:xfrm>
            <a:off x="1759392" y="4416798"/>
            <a:ext cx="4356534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cs typeface="Times New Roman"/>
              </a:rPr>
              <a:t>Diana Andrejczak</a:t>
            </a:r>
          </a:p>
          <a:p>
            <a:pPr algn="ctr"/>
            <a:r>
              <a:rPr lang="en-US" sz="3200" dirty="0">
                <a:cs typeface="Times New Roman"/>
              </a:rPr>
              <a:t>andrejczak@prc.org</a:t>
            </a:r>
          </a:p>
          <a:p>
            <a:pPr algn="ctr"/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ulim" pitchFamily="34" charset="-127"/>
                <a:cs typeface="+mn-cs"/>
              </a:rPr>
              <a:t>610-353-1555 </a:t>
            </a:r>
            <a:r>
              <a:rPr lang="en-US" altLang="en-US" sz="3200" kern="0" dirty="0">
                <a:solidFill>
                  <a:prstClr val="black"/>
                </a:solidFill>
                <a:ea typeface="Gulim" pitchFamily="34" charset="-127"/>
              </a:rPr>
              <a:t>ext. 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42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0E50ADCC-DCB9-4B69-8418-4655349CD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2DEE83-BAD2-4B98-9041-8227FA650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3" y="-151813"/>
            <a:ext cx="12160754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Create Momentum to Effect Change from the Ground Up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14DEBE-9E91-4A42-AE85-17F9FE6D65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6"/>
          <a:stretch/>
        </p:blipFill>
        <p:spPr>
          <a:xfrm>
            <a:off x="359157" y="1173750"/>
            <a:ext cx="6583116" cy="463537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5CF358-78B9-433E-9E35-91416B5B83BF}"/>
              </a:ext>
            </a:extLst>
          </p:cNvPr>
          <p:cNvCxnSpPr/>
          <p:nvPr/>
        </p:nvCxnSpPr>
        <p:spPr>
          <a:xfrm>
            <a:off x="0" y="917072"/>
            <a:ext cx="1216152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id="{5D770A5C-D720-41C7-95A3-A4BBAD91A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720" y="1124151"/>
            <a:ext cx="4304588" cy="557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478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625C110F-BFAE-49A7-99A9-D8E2821E1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0" y="-6107"/>
            <a:ext cx="12192000" cy="6858000"/>
          </a:xfrm>
          <a:prstGeom prst="rect">
            <a:avLst/>
          </a:prstGeom>
        </p:spPr>
      </p:pic>
      <p:sp>
        <p:nvSpPr>
          <p:cNvPr id="6147" name="Rectangle 3">
            <a:extLst>
              <a:ext uri="{FF2B5EF4-FFF2-40B4-BE49-F238E27FC236}">
                <a16:creationId xmlns:a16="http://schemas.microsoft.com/office/drawing/2014/main" id="{36CEEA67-60F7-430B-B409-530DBC4B056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52424" y="2286000"/>
            <a:ext cx="5153025" cy="2286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dirty="0"/>
              <a:t>Highly Urbanized</a:t>
            </a:r>
          </a:p>
          <a:p>
            <a:pPr eaLnBrk="1" hangingPunct="1"/>
            <a:r>
              <a:rPr lang="en-US" altLang="en-US" dirty="0"/>
              <a:t>All MS4s</a:t>
            </a:r>
          </a:p>
          <a:p>
            <a:pPr eaLnBrk="1" hangingPunct="1"/>
            <a:r>
              <a:rPr lang="en-US" altLang="en-US" dirty="0"/>
              <a:t>Impaired Streams</a:t>
            </a:r>
          </a:p>
          <a:p>
            <a:pPr eaLnBrk="1" hangingPunct="1"/>
            <a:r>
              <a:rPr lang="en-US" altLang="en-US" dirty="0"/>
              <a:t>Flooding Problems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7F08ADA-B5B9-47E8-880A-F324A34BC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4" y="706242"/>
            <a:ext cx="3563719" cy="1325563"/>
          </a:xfrm>
        </p:spPr>
        <p:txBody>
          <a:bodyPr>
            <a:noAutofit/>
          </a:bodyPr>
          <a:lstStyle/>
          <a:p>
            <a:r>
              <a:rPr lang="en-US" sz="4000" b="1" dirty="0"/>
              <a:t>The Challenges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16156B-BA8B-4CD0-8101-A958EDC449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69" t="17527" r="3769" b="11572"/>
          <a:stretch/>
        </p:blipFill>
        <p:spPr>
          <a:xfrm>
            <a:off x="5505449" y="-24213"/>
            <a:ext cx="6686551" cy="3594226"/>
          </a:xfrm>
          <a:prstGeom prst="rect">
            <a:avLst/>
          </a:prstGeom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36EB5C55-9B01-424B-9945-DE2167B6B2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5" b="11299"/>
          <a:stretch/>
        </p:blipFill>
        <p:spPr>
          <a:xfrm>
            <a:off x="5505449" y="3603211"/>
            <a:ext cx="6686551" cy="327900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814D42-8F8E-4721-B5FC-CD2EE3332F6F}"/>
              </a:ext>
            </a:extLst>
          </p:cNvPr>
          <p:cNvCxnSpPr>
            <a:cxnSpLocks/>
          </p:cNvCxnSpPr>
          <p:nvPr/>
        </p:nvCxnSpPr>
        <p:spPr>
          <a:xfrm>
            <a:off x="352424" y="1777609"/>
            <a:ext cx="4129041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4FCE98F3-72E0-4444-BA14-D15148EE5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2" y="0"/>
            <a:ext cx="12192000" cy="6858000"/>
          </a:xfrm>
          <a:prstGeom prst="rect">
            <a:avLst/>
          </a:prstGeom>
        </p:spPr>
      </p:pic>
      <p:sp>
        <p:nvSpPr>
          <p:cNvPr id="8194" name="Text Box 6">
            <a:extLst>
              <a:ext uri="{FF2B5EF4-FFF2-40B4-BE49-F238E27FC236}">
                <a16:creationId xmlns:a16="http://schemas.microsoft.com/office/drawing/2014/main" id="{2743C6AC-3692-4C6F-B1FD-BB9C57E78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26" y="341313"/>
            <a:ext cx="1311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5" name="Text Box 9">
            <a:extLst>
              <a:ext uri="{FF2B5EF4-FFF2-40B4-BE49-F238E27FC236}">
                <a16:creationId xmlns:a16="http://schemas.microsoft.com/office/drawing/2014/main" id="{DC2FEF9D-5E5E-44C8-875F-2A817EF31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5926" y="265113"/>
            <a:ext cx="6721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6" name="Text Box 10">
            <a:extLst>
              <a:ext uri="{FF2B5EF4-FFF2-40B4-BE49-F238E27FC236}">
                <a16:creationId xmlns:a16="http://schemas.microsoft.com/office/drawing/2014/main" id="{D06D2016-8BD8-46E0-B4FB-CB00A814F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726" y="188913"/>
            <a:ext cx="8474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7" name="Text Box 11">
            <a:extLst>
              <a:ext uri="{FF2B5EF4-FFF2-40B4-BE49-F238E27FC236}">
                <a16:creationId xmlns:a16="http://schemas.microsoft.com/office/drawing/2014/main" id="{A4077C43-370A-4D65-9467-EA31C5C12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1" y="228601"/>
            <a:ext cx="6721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8" name="Title 12">
            <a:extLst>
              <a:ext uri="{FF2B5EF4-FFF2-40B4-BE49-F238E27FC236}">
                <a16:creationId xmlns:a16="http://schemas.microsoft.com/office/drawing/2014/main" id="{BC044E51-6D5A-4959-B439-47092A248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246" y="60325"/>
            <a:ext cx="12192766" cy="1143000"/>
          </a:xfrm>
        </p:spPr>
        <p:txBody>
          <a:bodyPr/>
          <a:lstStyle/>
          <a:p>
            <a:pPr algn="ctr"/>
            <a:r>
              <a:rPr lang="en-US" altLang="en-US" b="1" dirty="0"/>
              <a:t>The Importance of Partners </a:t>
            </a:r>
          </a:p>
        </p:txBody>
      </p:sp>
      <p:sp>
        <p:nvSpPr>
          <p:cNvPr id="8199" name="Text Placeholder 13">
            <a:extLst>
              <a:ext uri="{FF2B5EF4-FFF2-40B4-BE49-F238E27FC236}">
                <a16:creationId xmlns:a16="http://schemas.microsoft.com/office/drawing/2014/main" id="{FA6BC04B-4D16-4C59-B66D-CE06A5BD399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65908" y="1266982"/>
            <a:ext cx="5380036" cy="28533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400" b="1" dirty="0"/>
              <a:t>Original Partners</a:t>
            </a:r>
          </a:p>
          <a:p>
            <a:pPr>
              <a:spcBef>
                <a:spcPts val="600"/>
              </a:spcBef>
            </a:pPr>
            <a:r>
              <a:rPr lang="en-US" altLang="en-US" sz="2200" dirty="0"/>
              <a:t>Pennsylvania Resources Council (PRC)</a:t>
            </a:r>
          </a:p>
          <a:p>
            <a:pPr>
              <a:spcBef>
                <a:spcPts val="600"/>
              </a:spcBef>
            </a:pPr>
            <a:r>
              <a:rPr lang="en-US" altLang="en-US" sz="2200" dirty="0"/>
              <a:t>Eastern Delaware County Stormwater Collaborative (EDCSC)</a:t>
            </a:r>
          </a:p>
          <a:p>
            <a:pPr>
              <a:spcBef>
                <a:spcPts val="600"/>
              </a:spcBef>
            </a:pPr>
            <a:r>
              <a:rPr lang="en-US" altLang="en-US" sz="2200" dirty="0"/>
              <a:t>Darby Creek Valley Association (DCVA)</a:t>
            </a:r>
          </a:p>
          <a:p>
            <a:pPr>
              <a:spcBef>
                <a:spcPts val="600"/>
              </a:spcBef>
            </a:pPr>
            <a:r>
              <a:rPr lang="en-US" altLang="en-US" sz="2200" dirty="0"/>
              <a:t>Haverford Township EAC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9ECE596-B2F5-4313-A1B3-BCE23F4F29A2}"/>
              </a:ext>
            </a:extLst>
          </p:cNvPr>
          <p:cNvCxnSpPr/>
          <p:nvPr/>
        </p:nvCxnSpPr>
        <p:spPr>
          <a:xfrm>
            <a:off x="-22302" y="1098330"/>
            <a:ext cx="1216152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31E862-5D54-4F27-93AB-8CC1BA55EDF6}"/>
              </a:ext>
            </a:extLst>
          </p:cNvPr>
          <p:cNvSpPr txBox="1"/>
          <p:nvPr/>
        </p:nvSpPr>
        <p:spPr>
          <a:xfrm>
            <a:off x="5788819" y="1152182"/>
            <a:ext cx="6613526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en-US" altLang="en-US" sz="2400" b="1" dirty="0"/>
              <a:t>Additional Partners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200" dirty="0"/>
              <a:t>Lower Merion Conservancy (LMC)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200" dirty="0"/>
              <a:t>Upper Darby Rain Gardens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200" dirty="0" err="1"/>
              <a:t>Hav</a:t>
            </a:r>
            <a:r>
              <a:rPr lang="en-US" altLang="en-US" sz="2200" dirty="0"/>
              <a:t>-A-Rain Garden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200" dirty="0"/>
              <a:t>Friends of Heinz Refuge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200" dirty="0"/>
              <a:t>Delaware River Watershed Initiative: Upstream Suburban Philadelphia Cluster (DRWI: USP)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200" dirty="0"/>
              <a:t>Multiple Municipalities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BDF1A2-FDE3-4EE5-B326-C294453E089C}"/>
              </a:ext>
            </a:extLst>
          </p:cNvPr>
          <p:cNvSpPr/>
          <p:nvPr/>
        </p:nvSpPr>
        <p:spPr>
          <a:xfrm>
            <a:off x="-23435" y="4448407"/>
            <a:ext cx="12207623" cy="2422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86891836-D162-4860-B84C-F34F70C5A8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" t="18866" b="17664"/>
          <a:stretch/>
        </p:blipFill>
        <p:spPr>
          <a:xfrm>
            <a:off x="148907" y="5468523"/>
            <a:ext cx="2256053" cy="1136109"/>
          </a:xfrm>
          <a:prstGeom prst="rect">
            <a:avLst/>
          </a:prstGeom>
        </p:spPr>
      </p:pic>
      <p:pic>
        <p:nvPicPr>
          <p:cNvPr id="20" name="Picture 2" descr="Lower Merion Conservancy">
            <a:extLst>
              <a:ext uri="{FF2B5EF4-FFF2-40B4-BE49-F238E27FC236}">
                <a16:creationId xmlns:a16="http://schemas.microsoft.com/office/drawing/2014/main" id="{2893235E-6ED5-4115-9095-856522DD0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597" y="4471039"/>
            <a:ext cx="1221789" cy="125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695627A-14C8-45E6-BB6A-F58EE5EF8644}"/>
              </a:ext>
            </a:extLst>
          </p:cNvPr>
          <p:cNvGrpSpPr/>
          <p:nvPr/>
        </p:nvGrpSpPr>
        <p:grpSpPr>
          <a:xfrm>
            <a:off x="77975" y="4450904"/>
            <a:ext cx="2877951" cy="830157"/>
            <a:chOff x="-4599600" y="1514265"/>
            <a:chExt cx="5011551" cy="1408569"/>
          </a:xfrm>
        </p:grpSpPr>
        <p:pic>
          <p:nvPicPr>
            <p:cNvPr id="22" name="Picture 21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4C3A5AFB-345E-4C76-9231-A2F37C005F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33"/>
            <a:stretch/>
          </p:blipFill>
          <p:spPr>
            <a:xfrm>
              <a:off x="-2720137" y="1514265"/>
              <a:ext cx="3132088" cy="1408569"/>
            </a:xfrm>
            <a:prstGeom prst="rect">
              <a:avLst/>
            </a:prstGeom>
          </p:spPr>
        </p:pic>
        <p:pic>
          <p:nvPicPr>
            <p:cNvPr id="23" name="Picture 2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1F84787-0CAA-4B52-A774-95447A0711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933" b="19104"/>
            <a:stretch/>
          </p:blipFill>
          <p:spPr>
            <a:xfrm>
              <a:off x="-4599600" y="1514265"/>
              <a:ext cx="2019109" cy="1408568"/>
            </a:xfrm>
            <a:prstGeom prst="rect">
              <a:avLst/>
            </a:prstGeom>
          </p:spPr>
        </p:pic>
      </p:grpSp>
      <p:pic>
        <p:nvPicPr>
          <p:cNvPr id="15362" name="Picture 2" descr="Darby Creek Valley Association - Home | Facebook">
            <a:extLst>
              <a:ext uri="{FF2B5EF4-FFF2-40B4-BE49-F238E27FC236}">
                <a16:creationId xmlns:a16="http://schemas.microsoft.com/office/drawing/2014/main" id="{EBB63FC2-1D70-4908-9EDD-D704787679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98" b="23763"/>
          <a:stretch/>
        </p:blipFill>
        <p:spPr bwMode="auto">
          <a:xfrm>
            <a:off x="3185453" y="4512657"/>
            <a:ext cx="2017555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EAC logo.jpg">
            <a:extLst>
              <a:ext uri="{FF2B5EF4-FFF2-40B4-BE49-F238E27FC236}">
                <a16:creationId xmlns:a16="http://schemas.microsoft.com/office/drawing/2014/main" id="{45F64F2C-EEE9-4BC0-90BE-C9746AFEB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490" y="5518113"/>
            <a:ext cx="1373187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cake with flowers on it&#10;&#10;Description automatically generated with low confidence">
            <a:extLst>
              <a:ext uri="{FF2B5EF4-FFF2-40B4-BE49-F238E27FC236}">
                <a16:creationId xmlns:a16="http://schemas.microsoft.com/office/drawing/2014/main" id="{DF5F37CB-AEA5-4D2A-BDBA-5A4D0FA553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823" y="4778498"/>
            <a:ext cx="1034950" cy="1421333"/>
          </a:xfrm>
          <a:prstGeom prst="rect">
            <a:avLst/>
          </a:prstGeom>
        </p:spPr>
      </p:pic>
      <p:pic>
        <p:nvPicPr>
          <p:cNvPr id="15364" name="Picture 4" descr="No photo description available.">
            <a:extLst>
              <a:ext uri="{FF2B5EF4-FFF2-40B4-BE49-F238E27FC236}">
                <a16:creationId xmlns:a16="http://schemas.microsoft.com/office/drawing/2014/main" id="{16C741FC-FAAB-4DFF-BED1-596A1B952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874" y="5561019"/>
            <a:ext cx="1221790" cy="120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Delaware River Watershed Initiative">
            <a:extLst>
              <a:ext uri="{FF2B5EF4-FFF2-40B4-BE49-F238E27FC236}">
                <a16:creationId xmlns:a16="http://schemas.microsoft.com/office/drawing/2014/main" id="{5F28C5B3-A69F-41E4-A89C-DF287D7D3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269" y="5825026"/>
            <a:ext cx="379095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olunteer Delaware | Partner | Friends of Heinz Refuge">
            <a:extLst>
              <a:ext uri="{FF2B5EF4-FFF2-40B4-BE49-F238E27FC236}">
                <a16:creationId xmlns:a16="http://schemas.microsoft.com/office/drawing/2014/main" id="{D1433BFF-9208-4694-843B-1636786F6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219" y="4702838"/>
            <a:ext cx="2147310" cy="74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3BCB0892-36A7-4AC2-8642-112E1BD6C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DCB80E-1A88-4D88-AB7B-863B8E13F71F}"/>
              </a:ext>
            </a:extLst>
          </p:cNvPr>
          <p:cNvSpPr txBox="1"/>
          <p:nvPr/>
        </p:nvSpPr>
        <p:spPr>
          <a:xfrm>
            <a:off x="8591321" y="227470"/>
            <a:ext cx="36640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+mj-lt"/>
              </a:rPr>
              <a:t>Solutions to the Challenges</a:t>
            </a:r>
          </a:p>
          <a:p>
            <a:endParaRPr lang="en-US" sz="4000" b="1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41EF39-ED46-45F4-8886-A2453B9437A4}"/>
              </a:ext>
            </a:extLst>
          </p:cNvPr>
          <p:cNvSpPr txBox="1"/>
          <p:nvPr/>
        </p:nvSpPr>
        <p:spPr>
          <a:xfrm>
            <a:off x="8660527" y="1982991"/>
            <a:ext cx="2946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Rain Gardens: Public &amp; Private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Property Owner Education &amp; Outreach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Stream Smart Stormwater House Calls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A5D1C7-94A3-42DD-8DC3-2CC2F6274C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" t="1004" r="11364" b="801"/>
          <a:stretch/>
        </p:blipFill>
        <p:spPr>
          <a:xfrm>
            <a:off x="4198870" y="0"/>
            <a:ext cx="4360763" cy="68580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91C219C-E9FC-4C6F-973D-C8DC67034A34}"/>
              </a:ext>
            </a:extLst>
          </p:cNvPr>
          <p:cNvCxnSpPr>
            <a:cxnSpLocks/>
          </p:cNvCxnSpPr>
          <p:nvPr/>
        </p:nvCxnSpPr>
        <p:spPr>
          <a:xfrm>
            <a:off x="8660527" y="1634334"/>
            <a:ext cx="345301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8" name="Picture 17" descr="A picture containing grass, outdoor, tree, house&#10;&#10;Description automatically generated">
            <a:extLst>
              <a:ext uri="{FF2B5EF4-FFF2-40B4-BE49-F238E27FC236}">
                <a16:creationId xmlns:a16="http://schemas.microsoft.com/office/drawing/2014/main" id="{9F0E27D5-9F5D-4370-B759-0CAF76BE6C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2" t="-99" r="48005" b="99"/>
          <a:stretch/>
        </p:blipFill>
        <p:spPr>
          <a:xfrm>
            <a:off x="0" y="0"/>
            <a:ext cx="41671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05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607D6DAE-1057-4B1E-B789-F587B1F64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8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33B8B4-2A9F-4854-BB9C-827897FC9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471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The Darby Cobbs Stormwater Initiative: </a:t>
            </a:r>
            <a:br>
              <a:rPr lang="en-US" b="1" dirty="0"/>
            </a:br>
            <a:r>
              <a:rPr lang="en-US" b="1" dirty="0"/>
              <a:t>Getting to the New Normal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2C858-AEF2-4883-A436-F13A8ADCF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79" y="2092676"/>
            <a:ext cx="6183093" cy="35175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Piloted in 2014</a:t>
            </a:r>
            <a:endParaRPr lang="en-US" dirty="0">
              <a:cs typeface="Calibri"/>
            </a:endParaRPr>
          </a:p>
          <a:p>
            <a:r>
              <a:rPr lang="en-US" altLang="en-US" sz="2800" dirty="0"/>
              <a:t>Address water quality and educate the public</a:t>
            </a:r>
          </a:p>
          <a:p>
            <a:r>
              <a:rPr lang="en-US" altLang="en-US" sz="2800" dirty="0"/>
              <a:t>Create a framework to engage property owners</a:t>
            </a:r>
          </a:p>
          <a:p>
            <a:r>
              <a:rPr lang="en-US" altLang="en-US" sz="2800" dirty="0"/>
              <a:t>Replicate model in other areas</a:t>
            </a:r>
          </a:p>
          <a:p>
            <a:r>
              <a:rPr lang="en-US" altLang="en-US" dirty="0"/>
              <a:t>Create a new normal</a:t>
            </a:r>
            <a:endParaRPr lang="en-US" altLang="en-US" sz="2800" dirty="0"/>
          </a:p>
          <a:p>
            <a:endParaRPr lang="en-US" altLang="en-US" sz="2800" dirty="0"/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B4A9FD-35F7-458A-B73C-BEDA5ECF1607}"/>
              </a:ext>
            </a:extLst>
          </p:cNvPr>
          <p:cNvCxnSpPr/>
          <p:nvPr/>
        </p:nvCxnSpPr>
        <p:spPr>
          <a:xfrm>
            <a:off x="0" y="1460280"/>
            <a:ext cx="1216152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8" name="Picture 17" descr="A picture containing grass, outdoor, house, tree&#10;&#10;Description automatically generated">
            <a:extLst>
              <a:ext uri="{FF2B5EF4-FFF2-40B4-BE49-F238E27FC236}">
                <a16:creationId xmlns:a16="http://schemas.microsoft.com/office/drawing/2014/main" id="{714112BA-15D6-4F0B-9AF3-BA92AA742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149" y="2092676"/>
            <a:ext cx="5206903" cy="347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10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Shape&#10;&#10;Description automatically generated">
            <a:extLst>
              <a:ext uri="{FF2B5EF4-FFF2-40B4-BE49-F238E27FC236}">
                <a16:creationId xmlns:a16="http://schemas.microsoft.com/office/drawing/2014/main" id="{6EC699EF-ABCB-4A1C-A010-FB74B59AA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8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D31A80-ED6E-475F-BF92-6D2F32222F26}"/>
              </a:ext>
            </a:extLst>
          </p:cNvPr>
          <p:cNvSpPr txBox="1"/>
          <p:nvPr/>
        </p:nvSpPr>
        <p:spPr>
          <a:xfrm>
            <a:off x="222294" y="425514"/>
            <a:ext cx="5771697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>
                <a:latin typeface="+mj-lt"/>
              </a:rPr>
              <a:t>Soaking in the Water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0BB1B9-86F4-4D54-B511-BC87A18F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324" t="10165" r="15022" b="8383"/>
          <a:stretch/>
        </p:blipFill>
        <p:spPr>
          <a:xfrm>
            <a:off x="6725764" y="0"/>
            <a:ext cx="5460138" cy="6825173"/>
          </a:xfrm>
          <a:prstGeom prst="rect">
            <a:avLst/>
          </a:prstGeom>
        </p:spPr>
      </p:pic>
      <p:pic>
        <p:nvPicPr>
          <p:cNvPr id="40" name="Content Placeholder 4" descr="A picture containing outdoor, grass, tree, house&#10;&#10;Description automatically generated">
            <a:extLst>
              <a:ext uri="{FF2B5EF4-FFF2-40B4-BE49-F238E27FC236}">
                <a16:creationId xmlns:a16="http://schemas.microsoft.com/office/drawing/2014/main" id="{0106D253-8DE9-43CE-94CA-5DDF180C0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" b="6988"/>
          <a:stretch/>
        </p:blipFill>
        <p:spPr>
          <a:xfrm>
            <a:off x="222294" y="1425635"/>
            <a:ext cx="6223773" cy="4544656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1970DF7-3067-4D34-B80C-74249DF64A9B}"/>
              </a:ext>
            </a:extLst>
          </p:cNvPr>
          <p:cNvCxnSpPr>
            <a:cxnSpLocks/>
          </p:cNvCxnSpPr>
          <p:nvPr/>
        </p:nvCxnSpPr>
        <p:spPr>
          <a:xfrm>
            <a:off x="233524" y="1245035"/>
            <a:ext cx="621792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7492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BD8CFA21-B447-498A-BA91-30A132AD2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CC2BC5-FCE8-4FFD-9FCB-D2AED5071449}"/>
              </a:ext>
            </a:extLst>
          </p:cNvPr>
          <p:cNvSpPr txBox="1"/>
          <p:nvPr/>
        </p:nvSpPr>
        <p:spPr>
          <a:xfrm>
            <a:off x="317305" y="1349729"/>
            <a:ext cx="254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Selection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8D0129-E3CE-4030-8A6C-BD73265DA7E4}"/>
              </a:ext>
            </a:extLst>
          </p:cNvPr>
          <p:cNvSpPr txBox="1"/>
          <p:nvPr/>
        </p:nvSpPr>
        <p:spPr>
          <a:xfrm>
            <a:off x="3300788" y="1324032"/>
            <a:ext cx="254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Design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8BA2BF-586C-4F59-8E65-F3D721162E39}"/>
              </a:ext>
            </a:extLst>
          </p:cNvPr>
          <p:cNvSpPr txBox="1"/>
          <p:nvPr/>
        </p:nvSpPr>
        <p:spPr>
          <a:xfrm>
            <a:off x="6302010" y="1382507"/>
            <a:ext cx="254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Construction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2FB850-C45D-4EF0-90AC-5E5396A700F4}"/>
              </a:ext>
            </a:extLst>
          </p:cNvPr>
          <p:cNvSpPr txBox="1"/>
          <p:nvPr/>
        </p:nvSpPr>
        <p:spPr>
          <a:xfrm>
            <a:off x="9383310" y="1372691"/>
            <a:ext cx="254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Success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3802E9-79FB-4964-9000-E1D613D29203}"/>
              </a:ext>
            </a:extLst>
          </p:cNvPr>
          <p:cNvSpPr txBox="1"/>
          <p:nvPr/>
        </p:nvSpPr>
        <p:spPr>
          <a:xfrm>
            <a:off x="945697" y="301625"/>
            <a:ext cx="10262053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4400" dirty="0"/>
              <a:t>Rain Gardens On Private Properties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71E3ED-6CA7-439B-BC17-1E39751593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t="7275"/>
          <a:stretch/>
        </p:blipFill>
        <p:spPr>
          <a:xfrm rot="5400000">
            <a:off x="2655212" y="2544046"/>
            <a:ext cx="3836089" cy="27854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F9F397-9FA6-4730-AAFB-BE3293E598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423" t="26965" r="4081" b="22542"/>
          <a:stretch/>
        </p:blipFill>
        <p:spPr>
          <a:xfrm>
            <a:off x="81991" y="2047576"/>
            <a:ext cx="3015564" cy="38072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B90FC1-509F-4325-9680-BD339FAD61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8" r="19637" b="8206"/>
          <a:stretch/>
        </p:blipFill>
        <p:spPr>
          <a:xfrm rot="5400000">
            <a:off x="5654987" y="2423028"/>
            <a:ext cx="3838982" cy="30304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BFA6FD-9A61-4232-A583-D979B68129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37733" y="2512670"/>
            <a:ext cx="3836090" cy="287706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C25B42-124A-4EB5-9827-1085885F669B}"/>
              </a:ext>
            </a:extLst>
          </p:cNvPr>
          <p:cNvCxnSpPr>
            <a:cxnSpLocks/>
          </p:cNvCxnSpPr>
          <p:nvPr/>
        </p:nvCxnSpPr>
        <p:spPr>
          <a:xfrm>
            <a:off x="0" y="1071066"/>
            <a:ext cx="1219200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088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4EFE13B3-AC81-4E83-918E-67038467CF10}" vid="{6DC9D36B-97A8-4042-958F-AFD9ED8669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Sustainability PPT Template</Template>
  <TotalTime>3447</TotalTime>
  <Words>2358</Words>
  <Application>Microsoft Office PowerPoint</Application>
  <PresentationFormat>Widescreen</PresentationFormat>
  <Paragraphs>262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ff-tisa-web-pro</vt:lpstr>
      <vt:lpstr>Times New Roman</vt:lpstr>
      <vt:lpstr>Office Theme</vt:lpstr>
      <vt:lpstr>The Darby Cobbs Stormwater Initiative</vt:lpstr>
      <vt:lpstr>PowerPoint Presentation</vt:lpstr>
      <vt:lpstr>Create Momentum to Effect Change from the Ground Up</vt:lpstr>
      <vt:lpstr>The Challenges</vt:lpstr>
      <vt:lpstr>The Importance of Partners </vt:lpstr>
      <vt:lpstr>PowerPoint Presentation</vt:lpstr>
      <vt:lpstr>The Darby Cobbs Stormwater Initiative:  Getting to the New Normal</vt:lpstr>
      <vt:lpstr>PowerPoint Presentation</vt:lpstr>
      <vt:lpstr>PowerPoint Presentation</vt:lpstr>
      <vt:lpstr>Yeadon Library</vt:lpstr>
      <vt:lpstr>PowerPoint Presentation</vt:lpstr>
      <vt:lpstr>Selected Properties Owner Responsibilities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Creating Enthusiasm Among Residents &amp; Officials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Darby Cobbs Stormwater Initiative </dc:title>
  <dc:creator>Diana</dc:creator>
  <cp:lastModifiedBy>Diana</cp:lastModifiedBy>
  <cp:revision>1</cp:revision>
  <dcterms:created xsi:type="dcterms:W3CDTF">2022-04-15T18:18:45Z</dcterms:created>
  <dcterms:modified xsi:type="dcterms:W3CDTF">2022-04-18T23:21:28Z</dcterms:modified>
</cp:coreProperties>
</file>