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96" r:id="rId6"/>
    <p:sldMasterId id="2147483714" r:id="rId7"/>
    <p:sldMasterId id="2147483732" r:id="rId8"/>
    <p:sldMasterId id="2147483750" r:id="rId9"/>
    <p:sldMasterId id="2147483768" r:id="rId10"/>
  </p:sldMasterIdLst>
  <p:sldIdLst>
    <p:sldId id="257" r:id="rId11"/>
    <p:sldId id="258" r:id="rId12"/>
    <p:sldId id="273" r:id="rId13"/>
    <p:sldId id="272" r:id="rId14"/>
    <p:sldId id="271" r:id="rId15"/>
    <p:sldId id="264" r:id="rId16"/>
    <p:sldId id="259" r:id="rId17"/>
    <p:sldId id="261" r:id="rId18"/>
    <p:sldId id="260" r:id="rId19"/>
    <p:sldId id="274" r:id="rId20"/>
    <p:sldId id="262"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078A3-4DC8-8C16-3C30-DEE49FF7E6A6}" v="91" dt="2024-09-13T15:45:37.272"/>
    <p1510:client id="{A5E951D3-99EF-7141-20ED-0B81EFA8BCBB}" v="3" dt="2024-09-13T15:26:13.224"/>
    <p1510:client id="{A7488DD2-52CB-0933-65D6-997F98BD6F90}" v="855" dt="2024-09-13T15:57:23.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3"/>
            <a:ext cx="6815669" cy="1515533"/>
          </a:xfrm>
        </p:spPr>
        <p:txBody>
          <a:bodyPr anchor="b">
            <a:noAutofit/>
          </a:bodyPr>
          <a:lstStyle>
            <a:lvl1pPr algn="ctr">
              <a:defRPr sz="9597">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3732">
                <a:solidFill>
                  <a:schemeClr val="tx1"/>
                </a:solidFill>
              </a:defRPr>
            </a:lvl1pPr>
            <a:lvl2pPr marL="812582" indent="0" algn="ctr">
              <a:buNone/>
              <a:defRPr>
                <a:solidFill>
                  <a:schemeClr val="tx1">
                    <a:tint val="75000"/>
                  </a:schemeClr>
                </a:solidFill>
              </a:defRPr>
            </a:lvl2pPr>
            <a:lvl3pPr marL="1625163" indent="0" algn="ctr">
              <a:buNone/>
              <a:defRPr>
                <a:solidFill>
                  <a:schemeClr val="tx1">
                    <a:tint val="75000"/>
                  </a:schemeClr>
                </a:solidFill>
              </a:defRPr>
            </a:lvl3pPr>
            <a:lvl4pPr marL="2437745" indent="0" algn="ctr">
              <a:buNone/>
              <a:defRPr>
                <a:solidFill>
                  <a:schemeClr val="tx1">
                    <a:tint val="75000"/>
                  </a:schemeClr>
                </a:solidFill>
              </a:defRPr>
            </a:lvl4pPr>
            <a:lvl5pPr marL="3250326" indent="0" algn="ctr">
              <a:buNone/>
              <a:defRPr>
                <a:solidFill>
                  <a:schemeClr val="tx1">
                    <a:tint val="75000"/>
                  </a:schemeClr>
                </a:solidFill>
              </a:defRPr>
            </a:lvl5pPr>
            <a:lvl6pPr marL="4062908" indent="0" algn="ctr">
              <a:buNone/>
              <a:defRPr>
                <a:solidFill>
                  <a:schemeClr val="tx1">
                    <a:tint val="75000"/>
                  </a:schemeClr>
                </a:solidFill>
              </a:defRPr>
            </a:lvl6pPr>
            <a:lvl7pPr marL="4875489" indent="0" algn="ctr">
              <a:buNone/>
              <a:defRPr>
                <a:solidFill>
                  <a:schemeClr val="tx1">
                    <a:tint val="75000"/>
                  </a:schemeClr>
                </a:solidFill>
              </a:defRPr>
            </a:lvl7pPr>
            <a:lvl8pPr marL="5688071" indent="0" algn="ctr">
              <a:buNone/>
              <a:defRPr>
                <a:solidFill>
                  <a:schemeClr val="tx1">
                    <a:tint val="75000"/>
                  </a:schemeClr>
                </a:solidFill>
              </a:defRPr>
            </a:lvl8pPr>
            <a:lvl9pPr marL="65006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a:xfrm>
            <a:off x="2692398"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1" y="5037663"/>
            <a:ext cx="551167" cy="279400"/>
          </a:xfrm>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2692400"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211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4266" b="0"/>
            </a:lvl1pPr>
          </a:lstStyle>
          <a:p>
            <a:r>
              <a:rPr lang="en-US"/>
              <a:t>Click to edit Master title style</a:t>
            </a:r>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582" indent="0">
              <a:buNone/>
              <a:defRPr sz="2844"/>
            </a:lvl2pPr>
            <a:lvl3pPr marL="1625163" indent="0">
              <a:buNone/>
              <a:defRPr sz="2844"/>
            </a:lvl3pPr>
            <a:lvl4pPr marL="2437745" indent="0">
              <a:buNone/>
              <a:defRPr sz="2844"/>
            </a:lvl4pPr>
            <a:lvl5pPr marL="3250326" indent="0">
              <a:buNone/>
              <a:defRPr sz="2844"/>
            </a:lvl5pPr>
            <a:lvl6pPr marL="4062908" indent="0">
              <a:buNone/>
              <a:defRPr sz="2844"/>
            </a:lvl6pPr>
            <a:lvl7pPr marL="4875489" indent="0">
              <a:buNone/>
              <a:defRPr sz="2844"/>
            </a:lvl7pPr>
            <a:lvl8pPr marL="5688071" indent="0">
              <a:buNone/>
              <a:defRPr sz="2844"/>
            </a:lvl8pPr>
            <a:lvl9pPr marL="6500652" indent="0">
              <a:buNone/>
              <a:defRPr sz="2844"/>
            </a:lvl9pPr>
          </a:lstStyle>
          <a:p>
            <a:endParaRPr lang="en-US"/>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2488"/>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3283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497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470401"/>
            <a:ext cx="9609670" cy="1405467"/>
          </a:xfrm>
        </p:spPr>
        <p:txBody>
          <a:bodyPr anchor="t">
            <a:normAutofit/>
          </a:bodyPr>
          <a:lstStyle>
            <a:lvl1pPr marL="0" indent="0" algn="l">
              <a:buNone/>
              <a:defRPr sz="3199">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90159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6801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3"/>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9"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0487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3"/>
            <a:ext cx="6815669" cy="1515533"/>
          </a:xfrm>
        </p:spPr>
        <p:txBody>
          <a:bodyPr anchor="b">
            <a:noAutofit/>
          </a:bodyPr>
          <a:lstStyle>
            <a:lvl1pPr algn="ctr">
              <a:defRPr sz="9597">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3732">
                <a:solidFill>
                  <a:schemeClr val="tx1"/>
                </a:solidFill>
              </a:defRPr>
            </a:lvl1pPr>
            <a:lvl2pPr marL="812582" indent="0" algn="ctr">
              <a:buNone/>
              <a:defRPr>
                <a:solidFill>
                  <a:schemeClr val="tx1">
                    <a:tint val="75000"/>
                  </a:schemeClr>
                </a:solidFill>
              </a:defRPr>
            </a:lvl2pPr>
            <a:lvl3pPr marL="1625163" indent="0" algn="ctr">
              <a:buNone/>
              <a:defRPr>
                <a:solidFill>
                  <a:schemeClr val="tx1">
                    <a:tint val="75000"/>
                  </a:schemeClr>
                </a:solidFill>
              </a:defRPr>
            </a:lvl3pPr>
            <a:lvl4pPr marL="2437745" indent="0" algn="ctr">
              <a:buNone/>
              <a:defRPr>
                <a:solidFill>
                  <a:schemeClr val="tx1">
                    <a:tint val="75000"/>
                  </a:schemeClr>
                </a:solidFill>
              </a:defRPr>
            </a:lvl4pPr>
            <a:lvl5pPr marL="3250326" indent="0" algn="ctr">
              <a:buNone/>
              <a:defRPr>
                <a:solidFill>
                  <a:schemeClr val="tx1">
                    <a:tint val="75000"/>
                  </a:schemeClr>
                </a:solidFill>
              </a:defRPr>
            </a:lvl5pPr>
            <a:lvl6pPr marL="4062908" indent="0" algn="ctr">
              <a:buNone/>
              <a:defRPr>
                <a:solidFill>
                  <a:schemeClr val="tx1">
                    <a:tint val="75000"/>
                  </a:schemeClr>
                </a:solidFill>
              </a:defRPr>
            </a:lvl6pPr>
            <a:lvl7pPr marL="4875489" indent="0" algn="ctr">
              <a:buNone/>
              <a:defRPr>
                <a:solidFill>
                  <a:schemeClr val="tx1">
                    <a:tint val="75000"/>
                  </a:schemeClr>
                </a:solidFill>
              </a:defRPr>
            </a:lvl7pPr>
            <a:lvl8pPr marL="5688071" indent="0" algn="ctr">
              <a:buNone/>
              <a:defRPr>
                <a:solidFill>
                  <a:schemeClr val="tx1">
                    <a:tint val="75000"/>
                  </a:schemeClr>
                </a:solidFill>
              </a:defRPr>
            </a:lvl8pPr>
            <a:lvl9pPr marL="65006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a:xfrm>
            <a:off x="2692398"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1" y="5037663"/>
            <a:ext cx="551167" cy="279400"/>
          </a:xfrm>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2692400"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8158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039220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7820" b="0" cap="none"/>
            </a:lvl1pPr>
          </a:lstStyle>
          <a:p>
            <a:r>
              <a:rPr lang="en-US"/>
              <a:t>Click to edit Master title style</a:t>
            </a:r>
          </a:p>
        </p:txBody>
      </p:sp>
      <p:sp>
        <p:nvSpPr>
          <p:cNvPr id="3" name="Text Placeholder 2"/>
          <p:cNvSpPr>
            <a:spLocks noGrp="1"/>
          </p:cNvSpPr>
          <p:nvPr>
            <p:ph type="body" idx="1"/>
          </p:nvPr>
        </p:nvSpPr>
        <p:spPr>
          <a:xfrm>
            <a:off x="2015067" y="3846053"/>
            <a:ext cx="8158690" cy="954547"/>
          </a:xfrm>
        </p:spPr>
        <p:txBody>
          <a:bodyPr anchor="t">
            <a:normAutofit/>
          </a:bodyPr>
          <a:lstStyle>
            <a:lvl1pPr marL="0" indent="0" algn="ctr">
              <a:buNone/>
              <a:defRPr sz="426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5767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9"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44208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1194"/>
              </a:spcBef>
              <a:spcAft>
                <a:spcPts val="1066"/>
              </a:spcAft>
              <a:buNone/>
              <a:defRPr sz="4976" b="0">
                <a:solidFill>
                  <a:schemeClr val="accent1"/>
                </a:solidFill>
              </a:defRPr>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4" name="Content Placeholder 3"/>
          <p:cNvSpPr>
            <a:spLocks noGrp="1"/>
          </p:cNvSpPr>
          <p:nvPr>
            <p:ph sz="half" idx="2"/>
          </p:nvPr>
        </p:nvSpPr>
        <p:spPr>
          <a:xfrm>
            <a:off x="1295401"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spcBef>
                <a:spcPts val="1194"/>
              </a:spcBef>
              <a:spcAft>
                <a:spcPts val="1066"/>
              </a:spcAft>
              <a:buNone/>
              <a:defRPr sz="4976" b="0">
                <a:solidFill>
                  <a:schemeClr val="accent1"/>
                </a:solidFill>
              </a:defRPr>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3070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4226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5193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5687" b="0" cap="none"/>
            </a:lvl1pPr>
          </a:lstStyle>
          <a:p>
            <a:r>
              <a:rPr lang="en-US"/>
              <a:t>Click to edit Master title style</a:t>
            </a:r>
          </a:p>
        </p:txBody>
      </p:sp>
      <p:sp>
        <p:nvSpPr>
          <p:cNvPr id="3" name="Text Placeholder 2"/>
          <p:cNvSpPr>
            <a:spLocks noGrp="1"/>
          </p:cNvSpPr>
          <p:nvPr>
            <p:ph type="body" idx="1"/>
          </p:nvPr>
        </p:nvSpPr>
        <p:spPr>
          <a:xfrm>
            <a:off x="1303868" y="4343401"/>
            <a:ext cx="9592732" cy="1532467"/>
          </a:xfrm>
        </p:spPr>
        <p:txBody>
          <a:bodyPr anchor="ctr">
            <a:normAutofit/>
          </a:bodyPr>
          <a:lstStyle>
            <a:lvl1pPr marL="0" indent="0" algn="ctr">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1033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2" y="1388534"/>
            <a:ext cx="3718455" cy="1371600"/>
          </a:xfrm>
        </p:spPr>
        <p:txBody>
          <a:bodyPr anchor="b">
            <a:normAutofit/>
          </a:bodyPr>
          <a:lstStyle>
            <a:lvl1pPr algn="ctr">
              <a:defRPr sz="4266" b="0"/>
            </a:lvl1pPr>
          </a:lstStyle>
          <a:p>
            <a:r>
              <a:rPr lang="en-US"/>
              <a:t>Click to edit Master title style</a:t>
            </a:r>
          </a:p>
        </p:txBody>
      </p:sp>
      <p:sp>
        <p:nvSpPr>
          <p:cNvPr id="3" name="Content Placeholder 2"/>
          <p:cNvSpPr>
            <a:spLocks noGrp="1"/>
          </p:cNvSpPr>
          <p:nvPr>
            <p:ph idx="1"/>
          </p:nvPr>
        </p:nvSpPr>
        <p:spPr>
          <a:xfrm>
            <a:off x="5418668" y="982133"/>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2" y="3031065"/>
            <a:ext cx="3718455" cy="2438404"/>
          </a:xfrm>
        </p:spPr>
        <p:txBody>
          <a:bodyPr anchor="t">
            <a:normAutofit/>
          </a:bodyPr>
          <a:lstStyle>
            <a:lvl1pPr marL="0" indent="0" algn="ctr">
              <a:buNone/>
              <a:defRPr sz="2844"/>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4837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4976" b="0"/>
            </a:lvl1pPr>
          </a:lstStyle>
          <a:p>
            <a:r>
              <a:rPr lang="en-US"/>
              <a:t>Click to edit Master title style</a:t>
            </a:r>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582" indent="0">
              <a:buNone/>
              <a:defRPr sz="2844"/>
            </a:lvl2pPr>
            <a:lvl3pPr marL="1625163" indent="0">
              <a:buNone/>
              <a:defRPr sz="2844"/>
            </a:lvl3pPr>
            <a:lvl4pPr marL="2437745" indent="0">
              <a:buNone/>
              <a:defRPr sz="2844"/>
            </a:lvl4pPr>
            <a:lvl5pPr marL="3250326" indent="0">
              <a:buNone/>
              <a:defRPr sz="2844"/>
            </a:lvl5pPr>
            <a:lvl6pPr marL="4062908" indent="0">
              <a:buNone/>
              <a:defRPr sz="2844"/>
            </a:lvl6pPr>
            <a:lvl7pPr marL="4875489" indent="0">
              <a:buNone/>
              <a:defRPr sz="2844"/>
            </a:lvl7pPr>
            <a:lvl8pPr marL="5688071" indent="0">
              <a:buNone/>
              <a:defRPr sz="2844"/>
            </a:lvl8pPr>
            <a:lvl9pPr marL="6500652" indent="0">
              <a:buNone/>
              <a:defRPr sz="2844"/>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3199"/>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953040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4266" b="0"/>
            </a:lvl1pPr>
          </a:lstStyle>
          <a:p>
            <a:r>
              <a:rPr lang="en-US"/>
              <a:t>Click to edit Master title style</a:t>
            </a:r>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582" indent="0">
              <a:buNone/>
              <a:defRPr sz="2844"/>
            </a:lvl2pPr>
            <a:lvl3pPr marL="1625163" indent="0">
              <a:buNone/>
              <a:defRPr sz="2844"/>
            </a:lvl3pPr>
            <a:lvl4pPr marL="2437745" indent="0">
              <a:buNone/>
              <a:defRPr sz="2844"/>
            </a:lvl4pPr>
            <a:lvl5pPr marL="3250326" indent="0">
              <a:buNone/>
              <a:defRPr sz="2844"/>
            </a:lvl5pPr>
            <a:lvl6pPr marL="4062908" indent="0">
              <a:buNone/>
              <a:defRPr sz="2844"/>
            </a:lvl6pPr>
            <a:lvl7pPr marL="4875489" indent="0">
              <a:buNone/>
              <a:defRPr sz="2844"/>
            </a:lvl7pPr>
            <a:lvl8pPr marL="5688071" indent="0">
              <a:buNone/>
              <a:defRPr sz="2844"/>
            </a:lvl8pPr>
            <a:lvl9pPr marL="6500652" indent="0">
              <a:buNone/>
              <a:defRPr sz="2844"/>
            </a:lvl9pPr>
          </a:lstStyle>
          <a:p>
            <a:endParaRPr lang="en-US"/>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2488"/>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62978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5687" b="0" cap="none"/>
            </a:lvl1pPr>
          </a:lstStyle>
          <a:p>
            <a:r>
              <a:rPr lang="en-US"/>
              <a:t>Click to edit Master title style</a:t>
            </a:r>
          </a:p>
        </p:txBody>
      </p:sp>
      <p:sp>
        <p:nvSpPr>
          <p:cNvPr id="3" name="Text Placeholder 2"/>
          <p:cNvSpPr>
            <a:spLocks noGrp="1"/>
          </p:cNvSpPr>
          <p:nvPr>
            <p:ph type="body" idx="1"/>
          </p:nvPr>
        </p:nvSpPr>
        <p:spPr>
          <a:xfrm>
            <a:off x="1303868" y="4343401"/>
            <a:ext cx="9592732" cy="1532467"/>
          </a:xfrm>
        </p:spPr>
        <p:txBody>
          <a:bodyPr anchor="ctr">
            <a:normAutofit/>
          </a:bodyPr>
          <a:lstStyle>
            <a:lvl1pPr marL="0" indent="0" algn="ctr">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23857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5687"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3555"/>
            </a:lvl1pPr>
            <a:lvl2pPr marL="812582" indent="0">
              <a:buFontTx/>
              <a:buNone/>
              <a:defRPr/>
            </a:lvl2pPr>
            <a:lvl3pPr marL="1625163" indent="0">
              <a:buFontTx/>
              <a:buNone/>
              <a:defRPr/>
            </a:lvl3pPr>
            <a:lvl4pPr marL="2437745" indent="0">
              <a:buFontTx/>
              <a:buNone/>
              <a:defRPr/>
            </a:lvl4pPr>
            <a:lvl5pPr marL="3250326"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2" y="4343401"/>
            <a:ext cx="9609666" cy="1532467"/>
          </a:xfrm>
        </p:spPr>
        <p:txBody>
          <a:bodyPr anchor="ctr">
            <a:normAutofit/>
          </a:bodyPr>
          <a:lstStyle>
            <a:lvl1pPr marL="0" indent="0" algn="ctr">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
        <p:nvSpPr>
          <p:cNvPr id="14" name="TextBox 13"/>
          <p:cNvSpPr txBox="1"/>
          <p:nvPr/>
        </p:nvSpPr>
        <p:spPr>
          <a:xfrm>
            <a:off x="862014" y="879961"/>
            <a:ext cx="609600" cy="584776"/>
          </a:xfrm>
          <a:prstGeom prst="rect">
            <a:avLst/>
          </a:prstGeom>
        </p:spPr>
        <p:txBody>
          <a:bodyPr vert="horz" lIns="162518" tIns="81259" rIns="162518" bIns="81259" rtlCol="0" anchor="ctr">
            <a:noAutofit/>
          </a:bodyPr>
          <a:lstStyle/>
          <a:p>
            <a:r>
              <a:rPr lang="en-US" sz="14218">
                <a:solidFill>
                  <a:prstClr val="black"/>
                </a:solidFill>
              </a:rPr>
              <a:t>“</a:t>
            </a:r>
          </a:p>
        </p:txBody>
      </p:sp>
      <p:sp>
        <p:nvSpPr>
          <p:cNvPr id="15" name="TextBox 14"/>
          <p:cNvSpPr txBox="1"/>
          <p:nvPr/>
        </p:nvSpPr>
        <p:spPr>
          <a:xfrm>
            <a:off x="10600268" y="2827870"/>
            <a:ext cx="609600" cy="584776"/>
          </a:xfrm>
          <a:prstGeom prst="rect">
            <a:avLst/>
          </a:prstGeom>
        </p:spPr>
        <p:txBody>
          <a:bodyPr vert="horz" lIns="162518" tIns="81259" rIns="162518" bIns="81259" rtlCol="0" anchor="ctr">
            <a:noAutofit/>
          </a:bodyPr>
          <a:lstStyle/>
          <a:p>
            <a:pPr algn="r"/>
            <a:r>
              <a:rPr lang="en-US" sz="14218">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61278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5687" b="0" cap="none"/>
            </a:lvl1pPr>
          </a:lstStyle>
          <a:p>
            <a:r>
              <a:rPr lang="en-US"/>
              <a:t>Click to edit Master title style</a:t>
            </a:r>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36790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5687"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426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3199">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
        <p:nvSpPr>
          <p:cNvPr id="12" name="TextBox 11"/>
          <p:cNvSpPr txBox="1"/>
          <p:nvPr/>
        </p:nvSpPr>
        <p:spPr>
          <a:xfrm>
            <a:off x="862014" y="879961"/>
            <a:ext cx="609600" cy="584776"/>
          </a:xfrm>
          <a:prstGeom prst="rect">
            <a:avLst/>
          </a:prstGeom>
        </p:spPr>
        <p:txBody>
          <a:bodyPr vert="horz" lIns="162518" tIns="81259" rIns="162518" bIns="81259" rtlCol="0" anchor="ctr">
            <a:noAutofit/>
          </a:bodyPr>
          <a:lstStyle/>
          <a:p>
            <a:r>
              <a:rPr lang="en-US" sz="14218">
                <a:solidFill>
                  <a:prstClr val="black"/>
                </a:solidFill>
              </a:rPr>
              <a:t>“</a:t>
            </a:r>
          </a:p>
        </p:txBody>
      </p:sp>
      <p:sp>
        <p:nvSpPr>
          <p:cNvPr id="13" name="TextBox 12"/>
          <p:cNvSpPr txBox="1"/>
          <p:nvPr/>
        </p:nvSpPr>
        <p:spPr>
          <a:xfrm>
            <a:off x="10600268" y="2599261"/>
            <a:ext cx="609600" cy="584776"/>
          </a:xfrm>
          <a:prstGeom prst="rect">
            <a:avLst/>
          </a:prstGeom>
        </p:spPr>
        <p:txBody>
          <a:bodyPr vert="horz" lIns="162518" tIns="81259" rIns="162518" bIns="81259" rtlCol="0" anchor="ctr">
            <a:noAutofit/>
          </a:bodyPr>
          <a:lstStyle/>
          <a:p>
            <a:pPr algn="r"/>
            <a:r>
              <a:rPr lang="en-US" sz="14218">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57962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497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470401"/>
            <a:ext cx="9609670" cy="1405467"/>
          </a:xfrm>
        </p:spPr>
        <p:txBody>
          <a:bodyPr anchor="t">
            <a:normAutofit/>
          </a:bodyPr>
          <a:lstStyle>
            <a:lvl1pPr marL="0" indent="0" algn="l">
              <a:buNone/>
              <a:defRPr sz="3199">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7062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2548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3"/>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9"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59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5687"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3555"/>
            </a:lvl1pPr>
            <a:lvl2pPr marL="812582" indent="0">
              <a:buFontTx/>
              <a:buNone/>
              <a:defRPr/>
            </a:lvl2pPr>
            <a:lvl3pPr marL="1625163" indent="0">
              <a:buFontTx/>
              <a:buNone/>
              <a:defRPr/>
            </a:lvl3pPr>
            <a:lvl4pPr marL="2437745" indent="0">
              <a:buFontTx/>
              <a:buNone/>
              <a:defRPr/>
            </a:lvl4pPr>
            <a:lvl5pPr marL="3250326"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2" y="4343401"/>
            <a:ext cx="9609666" cy="1532467"/>
          </a:xfrm>
        </p:spPr>
        <p:txBody>
          <a:bodyPr anchor="ctr">
            <a:normAutofit/>
          </a:bodyPr>
          <a:lstStyle>
            <a:lvl1pPr marL="0" indent="0" algn="ctr">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
        <p:nvSpPr>
          <p:cNvPr id="14" name="TextBox 13"/>
          <p:cNvSpPr txBox="1"/>
          <p:nvPr/>
        </p:nvSpPr>
        <p:spPr>
          <a:xfrm>
            <a:off x="862014" y="879961"/>
            <a:ext cx="609600" cy="584776"/>
          </a:xfrm>
          <a:prstGeom prst="rect">
            <a:avLst/>
          </a:prstGeom>
        </p:spPr>
        <p:txBody>
          <a:bodyPr vert="horz" lIns="162518" tIns="81259" rIns="162518" bIns="81259" rtlCol="0" anchor="ctr">
            <a:noAutofit/>
          </a:bodyPr>
          <a:lstStyle/>
          <a:p>
            <a:r>
              <a:rPr lang="en-US" sz="14218">
                <a:solidFill>
                  <a:prstClr val="black"/>
                </a:solidFill>
              </a:rPr>
              <a:t>“</a:t>
            </a:r>
          </a:p>
        </p:txBody>
      </p:sp>
      <p:sp>
        <p:nvSpPr>
          <p:cNvPr id="15" name="TextBox 14"/>
          <p:cNvSpPr txBox="1"/>
          <p:nvPr/>
        </p:nvSpPr>
        <p:spPr>
          <a:xfrm>
            <a:off x="10600268" y="2827870"/>
            <a:ext cx="609600" cy="584776"/>
          </a:xfrm>
          <a:prstGeom prst="rect">
            <a:avLst/>
          </a:prstGeom>
        </p:spPr>
        <p:txBody>
          <a:bodyPr vert="horz" lIns="162518" tIns="81259" rIns="162518" bIns="81259" rtlCol="0" anchor="ctr">
            <a:noAutofit/>
          </a:bodyPr>
          <a:lstStyle/>
          <a:p>
            <a:pPr algn="r"/>
            <a:r>
              <a:rPr lang="en-US" sz="14218">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7862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5687" b="0" cap="none"/>
            </a:lvl1pPr>
          </a:lstStyle>
          <a:p>
            <a:r>
              <a:rPr lang="en-US"/>
              <a:t>Click to edit Master title style</a:t>
            </a:r>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7865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5687"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426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3199">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
        <p:nvSpPr>
          <p:cNvPr id="12" name="TextBox 11"/>
          <p:cNvSpPr txBox="1"/>
          <p:nvPr/>
        </p:nvSpPr>
        <p:spPr>
          <a:xfrm>
            <a:off x="862014" y="879961"/>
            <a:ext cx="609600" cy="584776"/>
          </a:xfrm>
          <a:prstGeom prst="rect">
            <a:avLst/>
          </a:prstGeom>
        </p:spPr>
        <p:txBody>
          <a:bodyPr vert="horz" lIns="162518" tIns="81259" rIns="162518" bIns="81259" rtlCol="0" anchor="ctr">
            <a:noAutofit/>
          </a:bodyPr>
          <a:lstStyle/>
          <a:p>
            <a:r>
              <a:rPr lang="en-US" sz="14218">
                <a:solidFill>
                  <a:prstClr val="black"/>
                </a:solidFill>
              </a:rPr>
              <a:t>“</a:t>
            </a:r>
          </a:p>
        </p:txBody>
      </p:sp>
      <p:sp>
        <p:nvSpPr>
          <p:cNvPr id="13" name="TextBox 12"/>
          <p:cNvSpPr txBox="1"/>
          <p:nvPr/>
        </p:nvSpPr>
        <p:spPr>
          <a:xfrm>
            <a:off x="10600268" y="2599261"/>
            <a:ext cx="609600" cy="584776"/>
          </a:xfrm>
          <a:prstGeom prst="rect">
            <a:avLst/>
          </a:prstGeom>
        </p:spPr>
        <p:txBody>
          <a:bodyPr vert="horz" lIns="162518" tIns="81259" rIns="162518" bIns="81259" rtlCol="0" anchor="ctr">
            <a:noAutofit/>
          </a:bodyPr>
          <a:lstStyle/>
          <a:p>
            <a:pPr algn="r"/>
            <a:r>
              <a:rPr lang="en-US" sz="14218">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715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497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470401"/>
            <a:ext cx="9609670" cy="1405467"/>
          </a:xfrm>
        </p:spPr>
        <p:txBody>
          <a:bodyPr anchor="t">
            <a:normAutofit/>
          </a:bodyPr>
          <a:lstStyle>
            <a:lvl1pPr marL="0" indent="0" algn="l">
              <a:buNone/>
              <a:defRPr sz="3199">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6695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9671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3"/>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9"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142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3"/>
            <a:ext cx="6815669" cy="1515533"/>
          </a:xfrm>
        </p:spPr>
        <p:txBody>
          <a:bodyPr anchor="b">
            <a:noAutofit/>
          </a:bodyPr>
          <a:lstStyle>
            <a:lvl1pPr algn="ctr">
              <a:defRPr sz="9597">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3732">
                <a:solidFill>
                  <a:schemeClr val="tx1"/>
                </a:solidFill>
              </a:defRPr>
            </a:lvl1pPr>
            <a:lvl2pPr marL="812582" indent="0" algn="ctr">
              <a:buNone/>
              <a:defRPr>
                <a:solidFill>
                  <a:schemeClr val="tx1">
                    <a:tint val="75000"/>
                  </a:schemeClr>
                </a:solidFill>
              </a:defRPr>
            </a:lvl2pPr>
            <a:lvl3pPr marL="1625163" indent="0" algn="ctr">
              <a:buNone/>
              <a:defRPr>
                <a:solidFill>
                  <a:schemeClr val="tx1">
                    <a:tint val="75000"/>
                  </a:schemeClr>
                </a:solidFill>
              </a:defRPr>
            </a:lvl3pPr>
            <a:lvl4pPr marL="2437745" indent="0" algn="ctr">
              <a:buNone/>
              <a:defRPr>
                <a:solidFill>
                  <a:schemeClr val="tx1">
                    <a:tint val="75000"/>
                  </a:schemeClr>
                </a:solidFill>
              </a:defRPr>
            </a:lvl4pPr>
            <a:lvl5pPr marL="3250326" indent="0" algn="ctr">
              <a:buNone/>
              <a:defRPr>
                <a:solidFill>
                  <a:schemeClr val="tx1">
                    <a:tint val="75000"/>
                  </a:schemeClr>
                </a:solidFill>
              </a:defRPr>
            </a:lvl5pPr>
            <a:lvl6pPr marL="4062908" indent="0" algn="ctr">
              <a:buNone/>
              <a:defRPr>
                <a:solidFill>
                  <a:schemeClr val="tx1">
                    <a:tint val="75000"/>
                  </a:schemeClr>
                </a:solidFill>
              </a:defRPr>
            </a:lvl6pPr>
            <a:lvl7pPr marL="4875489" indent="0" algn="ctr">
              <a:buNone/>
              <a:defRPr>
                <a:solidFill>
                  <a:schemeClr val="tx1">
                    <a:tint val="75000"/>
                  </a:schemeClr>
                </a:solidFill>
              </a:defRPr>
            </a:lvl7pPr>
            <a:lvl8pPr marL="5688071" indent="0" algn="ctr">
              <a:buNone/>
              <a:defRPr>
                <a:solidFill>
                  <a:schemeClr val="tx1">
                    <a:tint val="75000"/>
                  </a:schemeClr>
                </a:solidFill>
              </a:defRPr>
            </a:lvl8pPr>
            <a:lvl9pPr marL="65006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a:xfrm>
            <a:off x="2692398"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1" y="5037663"/>
            <a:ext cx="551167" cy="279400"/>
          </a:xfrm>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2692400"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130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2965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153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7820" b="0" cap="none"/>
            </a:lvl1pPr>
          </a:lstStyle>
          <a:p>
            <a:r>
              <a:rPr lang="en-US"/>
              <a:t>Click to edit Master title style</a:t>
            </a:r>
          </a:p>
        </p:txBody>
      </p:sp>
      <p:sp>
        <p:nvSpPr>
          <p:cNvPr id="3" name="Text Placeholder 2"/>
          <p:cNvSpPr>
            <a:spLocks noGrp="1"/>
          </p:cNvSpPr>
          <p:nvPr>
            <p:ph type="body" idx="1"/>
          </p:nvPr>
        </p:nvSpPr>
        <p:spPr>
          <a:xfrm>
            <a:off x="2015067" y="3846053"/>
            <a:ext cx="8158690" cy="954547"/>
          </a:xfrm>
        </p:spPr>
        <p:txBody>
          <a:bodyPr anchor="t">
            <a:normAutofit/>
          </a:bodyPr>
          <a:lstStyle>
            <a:lvl1pPr marL="0" indent="0" algn="ctr">
              <a:buNone/>
              <a:defRPr sz="426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819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9"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3045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1194"/>
              </a:spcBef>
              <a:spcAft>
                <a:spcPts val="1066"/>
              </a:spcAft>
              <a:buNone/>
              <a:defRPr sz="4976" b="0">
                <a:solidFill>
                  <a:schemeClr val="accent1"/>
                </a:solidFill>
              </a:defRPr>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4" name="Content Placeholder 3"/>
          <p:cNvSpPr>
            <a:spLocks noGrp="1"/>
          </p:cNvSpPr>
          <p:nvPr>
            <p:ph sz="half" idx="2"/>
          </p:nvPr>
        </p:nvSpPr>
        <p:spPr>
          <a:xfrm>
            <a:off x="1295401"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spcBef>
                <a:spcPts val="1194"/>
              </a:spcBef>
              <a:spcAft>
                <a:spcPts val="1066"/>
              </a:spcAft>
              <a:buNone/>
              <a:defRPr sz="4976" b="0">
                <a:solidFill>
                  <a:schemeClr val="accent1"/>
                </a:solidFill>
              </a:defRPr>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0303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561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491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2" y="1388534"/>
            <a:ext cx="3718455" cy="1371600"/>
          </a:xfrm>
        </p:spPr>
        <p:txBody>
          <a:bodyPr anchor="b">
            <a:normAutofit/>
          </a:bodyPr>
          <a:lstStyle>
            <a:lvl1pPr algn="ctr">
              <a:defRPr sz="4266" b="0"/>
            </a:lvl1pPr>
          </a:lstStyle>
          <a:p>
            <a:r>
              <a:rPr lang="en-US"/>
              <a:t>Click to edit Master title style</a:t>
            </a:r>
          </a:p>
        </p:txBody>
      </p:sp>
      <p:sp>
        <p:nvSpPr>
          <p:cNvPr id="3" name="Content Placeholder 2"/>
          <p:cNvSpPr>
            <a:spLocks noGrp="1"/>
          </p:cNvSpPr>
          <p:nvPr>
            <p:ph idx="1"/>
          </p:nvPr>
        </p:nvSpPr>
        <p:spPr>
          <a:xfrm>
            <a:off x="5418668" y="982133"/>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2" y="3031065"/>
            <a:ext cx="3718455" cy="2438404"/>
          </a:xfrm>
        </p:spPr>
        <p:txBody>
          <a:bodyPr anchor="t">
            <a:normAutofit/>
          </a:bodyPr>
          <a:lstStyle>
            <a:lvl1pPr marL="0" indent="0" algn="ctr">
              <a:buNone/>
              <a:defRPr sz="2844"/>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8521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4976" b="0"/>
            </a:lvl1pPr>
          </a:lstStyle>
          <a:p>
            <a:r>
              <a:rPr lang="en-US"/>
              <a:t>Click to edit Master title style</a:t>
            </a:r>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582" indent="0">
              <a:buNone/>
              <a:defRPr sz="2844"/>
            </a:lvl2pPr>
            <a:lvl3pPr marL="1625163" indent="0">
              <a:buNone/>
              <a:defRPr sz="2844"/>
            </a:lvl3pPr>
            <a:lvl4pPr marL="2437745" indent="0">
              <a:buNone/>
              <a:defRPr sz="2844"/>
            </a:lvl4pPr>
            <a:lvl5pPr marL="3250326" indent="0">
              <a:buNone/>
              <a:defRPr sz="2844"/>
            </a:lvl5pPr>
            <a:lvl6pPr marL="4062908" indent="0">
              <a:buNone/>
              <a:defRPr sz="2844"/>
            </a:lvl6pPr>
            <a:lvl7pPr marL="4875489" indent="0">
              <a:buNone/>
              <a:defRPr sz="2844"/>
            </a:lvl7pPr>
            <a:lvl8pPr marL="5688071" indent="0">
              <a:buNone/>
              <a:defRPr sz="2844"/>
            </a:lvl8pPr>
            <a:lvl9pPr marL="6500652" indent="0">
              <a:buNone/>
              <a:defRPr sz="2844"/>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3199"/>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1669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4266" b="0"/>
            </a:lvl1pPr>
          </a:lstStyle>
          <a:p>
            <a:r>
              <a:rPr lang="en-US"/>
              <a:t>Click to edit Master title style</a:t>
            </a:r>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582" indent="0">
              <a:buNone/>
              <a:defRPr sz="2844"/>
            </a:lvl2pPr>
            <a:lvl3pPr marL="1625163" indent="0">
              <a:buNone/>
              <a:defRPr sz="2844"/>
            </a:lvl3pPr>
            <a:lvl4pPr marL="2437745" indent="0">
              <a:buNone/>
              <a:defRPr sz="2844"/>
            </a:lvl4pPr>
            <a:lvl5pPr marL="3250326" indent="0">
              <a:buNone/>
              <a:defRPr sz="2844"/>
            </a:lvl5pPr>
            <a:lvl6pPr marL="4062908" indent="0">
              <a:buNone/>
              <a:defRPr sz="2844"/>
            </a:lvl6pPr>
            <a:lvl7pPr marL="4875489" indent="0">
              <a:buNone/>
              <a:defRPr sz="2844"/>
            </a:lvl7pPr>
            <a:lvl8pPr marL="5688071" indent="0">
              <a:buNone/>
              <a:defRPr sz="2844"/>
            </a:lvl8pPr>
            <a:lvl9pPr marL="6500652" indent="0">
              <a:buNone/>
              <a:defRPr sz="2844"/>
            </a:lvl9pPr>
          </a:lstStyle>
          <a:p>
            <a:endParaRPr lang="en-US"/>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2488"/>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07527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5687" b="0" cap="none"/>
            </a:lvl1pPr>
          </a:lstStyle>
          <a:p>
            <a:r>
              <a:rPr lang="en-US"/>
              <a:t>Click to edit Master title style</a:t>
            </a:r>
          </a:p>
        </p:txBody>
      </p:sp>
      <p:sp>
        <p:nvSpPr>
          <p:cNvPr id="3" name="Text Placeholder 2"/>
          <p:cNvSpPr>
            <a:spLocks noGrp="1"/>
          </p:cNvSpPr>
          <p:nvPr>
            <p:ph type="body" idx="1"/>
          </p:nvPr>
        </p:nvSpPr>
        <p:spPr>
          <a:xfrm>
            <a:off x="1303868" y="4343401"/>
            <a:ext cx="9592732" cy="1532467"/>
          </a:xfrm>
        </p:spPr>
        <p:txBody>
          <a:bodyPr anchor="ctr">
            <a:normAutofit/>
          </a:bodyPr>
          <a:lstStyle>
            <a:lvl1pPr marL="0" indent="0" algn="ctr">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74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5687"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3555"/>
            </a:lvl1pPr>
            <a:lvl2pPr marL="812582" indent="0">
              <a:buFontTx/>
              <a:buNone/>
              <a:defRPr/>
            </a:lvl2pPr>
            <a:lvl3pPr marL="1625163" indent="0">
              <a:buFontTx/>
              <a:buNone/>
              <a:defRPr/>
            </a:lvl3pPr>
            <a:lvl4pPr marL="2437745" indent="0">
              <a:buFontTx/>
              <a:buNone/>
              <a:defRPr/>
            </a:lvl4pPr>
            <a:lvl5pPr marL="3250326"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2" y="4343401"/>
            <a:ext cx="9609666" cy="1532467"/>
          </a:xfrm>
        </p:spPr>
        <p:txBody>
          <a:bodyPr anchor="ctr">
            <a:normAutofit/>
          </a:bodyPr>
          <a:lstStyle>
            <a:lvl1pPr marL="0" indent="0" algn="ctr">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
        <p:nvSpPr>
          <p:cNvPr id="14" name="TextBox 13"/>
          <p:cNvSpPr txBox="1"/>
          <p:nvPr/>
        </p:nvSpPr>
        <p:spPr>
          <a:xfrm>
            <a:off x="862014" y="879961"/>
            <a:ext cx="609600" cy="584776"/>
          </a:xfrm>
          <a:prstGeom prst="rect">
            <a:avLst/>
          </a:prstGeom>
        </p:spPr>
        <p:txBody>
          <a:bodyPr vert="horz" lIns="162518" tIns="81259" rIns="162518" bIns="81259" rtlCol="0" anchor="ctr">
            <a:noAutofit/>
          </a:bodyPr>
          <a:lstStyle/>
          <a:p>
            <a:r>
              <a:rPr lang="en-US" sz="14218">
                <a:solidFill>
                  <a:prstClr val="black"/>
                </a:solidFill>
              </a:rPr>
              <a:t>“</a:t>
            </a:r>
          </a:p>
        </p:txBody>
      </p:sp>
      <p:sp>
        <p:nvSpPr>
          <p:cNvPr id="15" name="TextBox 14"/>
          <p:cNvSpPr txBox="1"/>
          <p:nvPr/>
        </p:nvSpPr>
        <p:spPr>
          <a:xfrm>
            <a:off x="10600268" y="2827870"/>
            <a:ext cx="609600" cy="584776"/>
          </a:xfrm>
          <a:prstGeom prst="rect">
            <a:avLst/>
          </a:prstGeom>
        </p:spPr>
        <p:txBody>
          <a:bodyPr vert="horz" lIns="162518" tIns="81259" rIns="162518" bIns="81259" rtlCol="0" anchor="ctr">
            <a:noAutofit/>
          </a:bodyPr>
          <a:lstStyle/>
          <a:p>
            <a:pPr algn="r"/>
            <a:r>
              <a:rPr lang="en-US" sz="14218">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35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7820" b="0" cap="none"/>
            </a:lvl1pPr>
          </a:lstStyle>
          <a:p>
            <a:r>
              <a:rPr lang="en-US"/>
              <a:t>Click to edit Master title style</a:t>
            </a:r>
          </a:p>
        </p:txBody>
      </p:sp>
      <p:sp>
        <p:nvSpPr>
          <p:cNvPr id="3" name="Text Placeholder 2"/>
          <p:cNvSpPr>
            <a:spLocks noGrp="1"/>
          </p:cNvSpPr>
          <p:nvPr>
            <p:ph type="body" idx="1"/>
          </p:nvPr>
        </p:nvSpPr>
        <p:spPr>
          <a:xfrm>
            <a:off x="2015067" y="3846053"/>
            <a:ext cx="8158690" cy="954547"/>
          </a:xfrm>
        </p:spPr>
        <p:txBody>
          <a:bodyPr anchor="t">
            <a:normAutofit/>
          </a:bodyPr>
          <a:lstStyle>
            <a:lvl1pPr marL="0" indent="0" algn="ctr">
              <a:buNone/>
              <a:defRPr sz="426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513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5687" b="0" cap="none"/>
            </a:lvl1pPr>
          </a:lstStyle>
          <a:p>
            <a:r>
              <a:rPr lang="en-US"/>
              <a:t>Click to edit Master title style</a:t>
            </a:r>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50300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5687"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426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3199">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
        <p:nvSpPr>
          <p:cNvPr id="12" name="TextBox 11"/>
          <p:cNvSpPr txBox="1"/>
          <p:nvPr/>
        </p:nvSpPr>
        <p:spPr>
          <a:xfrm>
            <a:off x="862014" y="879961"/>
            <a:ext cx="609600" cy="584776"/>
          </a:xfrm>
          <a:prstGeom prst="rect">
            <a:avLst/>
          </a:prstGeom>
        </p:spPr>
        <p:txBody>
          <a:bodyPr vert="horz" lIns="162518" tIns="81259" rIns="162518" bIns="81259" rtlCol="0" anchor="ctr">
            <a:noAutofit/>
          </a:bodyPr>
          <a:lstStyle/>
          <a:p>
            <a:r>
              <a:rPr lang="en-US" sz="14218">
                <a:solidFill>
                  <a:prstClr val="black"/>
                </a:solidFill>
              </a:rPr>
              <a:t>“</a:t>
            </a:r>
          </a:p>
        </p:txBody>
      </p:sp>
      <p:sp>
        <p:nvSpPr>
          <p:cNvPr id="13" name="TextBox 12"/>
          <p:cNvSpPr txBox="1"/>
          <p:nvPr/>
        </p:nvSpPr>
        <p:spPr>
          <a:xfrm>
            <a:off x="10600268" y="2599261"/>
            <a:ext cx="609600" cy="584776"/>
          </a:xfrm>
          <a:prstGeom prst="rect">
            <a:avLst/>
          </a:prstGeom>
        </p:spPr>
        <p:txBody>
          <a:bodyPr vert="horz" lIns="162518" tIns="81259" rIns="162518" bIns="81259" rtlCol="0" anchor="ctr">
            <a:noAutofit/>
          </a:bodyPr>
          <a:lstStyle/>
          <a:p>
            <a:pPr algn="r"/>
            <a:r>
              <a:rPr lang="en-US" sz="14218">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899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497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470401"/>
            <a:ext cx="9609670" cy="1405467"/>
          </a:xfrm>
        </p:spPr>
        <p:txBody>
          <a:bodyPr anchor="t">
            <a:normAutofit/>
          </a:bodyPr>
          <a:lstStyle>
            <a:lvl1pPr marL="0" indent="0" algn="l">
              <a:buNone/>
              <a:defRPr sz="3199">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8085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044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3"/>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9"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9458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3"/>
            <a:ext cx="6815669" cy="1515533"/>
          </a:xfrm>
        </p:spPr>
        <p:txBody>
          <a:bodyPr anchor="b">
            <a:noAutofit/>
          </a:bodyPr>
          <a:lstStyle>
            <a:lvl1pPr algn="ctr">
              <a:defRPr sz="9597">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3732">
                <a:solidFill>
                  <a:schemeClr val="tx1"/>
                </a:solidFill>
              </a:defRPr>
            </a:lvl1pPr>
            <a:lvl2pPr marL="812582" indent="0" algn="ctr">
              <a:buNone/>
              <a:defRPr>
                <a:solidFill>
                  <a:schemeClr val="tx1">
                    <a:tint val="75000"/>
                  </a:schemeClr>
                </a:solidFill>
              </a:defRPr>
            </a:lvl2pPr>
            <a:lvl3pPr marL="1625163" indent="0" algn="ctr">
              <a:buNone/>
              <a:defRPr>
                <a:solidFill>
                  <a:schemeClr val="tx1">
                    <a:tint val="75000"/>
                  </a:schemeClr>
                </a:solidFill>
              </a:defRPr>
            </a:lvl3pPr>
            <a:lvl4pPr marL="2437745" indent="0" algn="ctr">
              <a:buNone/>
              <a:defRPr>
                <a:solidFill>
                  <a:schemeClr val="tx1">
                    <a:tint val="75000"/>
                  </a:schemeClr>
                </a:solidFill>
              </a:defRPr>
            </a:lvl4pPr>
            <a:lvl5pPr marL="3250326" indent="0" algn="ctr">
              <a:buNone/>
              <a:defRPr>
                <a:solidFill>
                  <a:schemeClr val="tx1">
                    <a:tint val="75000"/>
                  </a:schemeClr>
                </a:solidFill>
              </a:defRPr>
            </a:lvl5pPr>
            <a:lvl6pPr marL="4062908" indent="0" algn="ctr">
              <a:buNone/>
              <a:defRPr>
                <a:solidFill>
                  <a:schemeClr val="tx1">
                    <a:tint val="75000"/>
                  </a:schemeClr>
                </a:solidFill>
              </a:defRPr>
            </a:lvl6pPr>
            <a:lvl7pPr marL="4875489" indent="0" algn="ctr">
              <a:buNone/>
              <a:defRPr>
                <a:solidFill>
                  <a:schemeClr val="tx1">
                    <a:tint val="75000"/>
                  </a:schemeClr>
                </a:solidFill>
              </a:defRPr>
            </a:lvl7pPr>
            <a:lvl8pPr marL="5688071" indent="0" algn="ctr">
              <a:buNone/>
              <a:defRPr>
                <a:solidFill>
                  <a:schemeClr val="tx1">
                    <a:tint val="75000"/>
                  </a:schemeClr>
                </a:solidFill>
              </a:defRPr>
            </a:lvl8pPr>
            <a:lvl9pPr marL="65006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a:xfrm>
            <a:off x="2692398"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1" y="5037663"/>
            <a:ext cx="551167" cy="279400"/>
          </a:xfrm>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2692400"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601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2034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7820" b="0" cap="none"/>
            </a:lvl1pPr>
          </a:lstStyle>
          <a:p>
            <a:r>
              <a:rPr lang="en-US"/>
              <a:t>Click to edit Master title style</a:t>
            </a:r>
          </a:p>
        </p:txBody>
      </p:sp>
      <p:sp>
        <p:nvSpPr>
          <p:cNvPr id="3" name="Text Placeholder 2"/>
          <p:cNvSpPr>
            <a:spLocks noGrp="1"/>
          </p:cNvSpPr>
          <p:nvPr>
            <p:ph type="body" idx="1"/>
          </p:nvPr>
        </p:nvSpPr>
        <p:spPr>
          <a:xfrm>
            <a:off x="2015067" y="3846053"/>
            <a:ext cx="8158690" cy="954547"/>
          </a:xfrm>
        </p:spPr>
        <p:txBody>
          <a:bodyPr anchor="t">
            <a:normAutofit/>
          </a:bodyPr>
          <a:lstStyle>
            <a:lvl1pPr marL="0" indent="0" algn="ctr">
              <a:buNone/>
              <a:defRPr sz="426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9480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9"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39749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1194"/>
              </a:spcBef>
              <a:spcAft>
                <a:spcPts val="1066"/>
              </a:spcAft>
              <a:buNone/>
              <a:defRPr sz="4976" b="0">
                <a:solidFill>
                  <a:schemeClr val="accent1"/>
                </a:solidFill>
              </a:defRPr>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4" name="Content Placeholder 3"/>
          <p:cNvSpPr>
            <a:spLocks noGrp="1"/>
          </p:cNvSpPr>
          <p:nvPr>
            <p:ph sz="half" idx="2"/>
          </p:nvPr>
        </p:nvSpPr>
        <p:spPr>
          <a:xfrm>
            <a:off x="1295401"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spcBef>
                <a:spcPts val="1194"/>
              </a:spcBef>
              <a:spcAft>
                <a:spcPts val="1066"/>
              </a:spcAft>
              <a:buNone/>
              <a:defRPr sz="4976" b="0">
                <a:solidFill>
                  <a:schemeClr val="accent1"/>
                </a:solidFill>
              </a:defRPr>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41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9"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6152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1157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1733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2" y="1388534"/>
            <a:ext cx="3718455" cy="1371600"/>
          </a:xfrm>
        </p:spPr>
        <p:txBody>
          <a:bodyPr anchor="b">
            <a:normAutofit/>
          </a:bodyPr>
          <a:lstStyle>
            <a:lvl1pPr algn="ctr">
              <a:defRPr sz="4266" b="0"/>
            </a:lvl1pPr>
          </a:lstStyle>
          <a:p>
            <a:r>
              <a:rPr lang="en-US"/>
              <a:t>Click to edit Master title style</a:t>
            </a:r>
          </a:p>
        </p:txBody>
      </p:sp>
      <p:sp>
        <p:nvSpPr>
          <p:cNvPr id="3" name="Content Placeholder 2"/>
          <p:cNvSpPr>
            <a:spLocks noGrp="1"/>
          </p:cNvSpPr>
          <p:nvPr>
            <p:ph idx="1"/>
          </p:nvPr>
        </p:nvSpPr>
        <p:spPr>
          <a:xfrm>
            <a:off x="5418668" y="982133"/>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2" y="3031065"/>
            <a:ext cx="3718455" cy="2438404"/>
          </a:xfrm>
        </p:spPr>
        <p:txBody>
          <a:bodyPr anchor="t">
            <a:normAutofit/>
          </a:bodyPr>
          <a:lstStyle>
            <a:lvl1pPr marL="0" indent="0" algn="ctr">
              <a:buNone/>
              <a:defRPr sz="2844"/>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969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4976" b="0"/>
            </a:lvl1pPr>
          </a:lstStyle>
          <a:p>
            <a:r>
              <a:rPr lang="en-US"/>
              <a:t>Click to edit Master title style</a:t>
            </a:r>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582" indent="0">
              <a:buNone/>
              <a:defRPr sz="2844"/>
            </a:lvl2pPr>
            <a:lvl3pPr marL="1625163" indent="0">
              <a:buNone/>
              <a:defRPr sz="2844"/>
            </a:lvl3pPr>
            <a:lvl4pPr marL="2437745" indent="0">
              <a:buNone/>
              <a:defRPr sz="2844"/>
            </a:lvl4pPr>
            <a:lvl5pPr marL="3250326" indent="0">
              <a:buNone/>
              <a:defRPr sz="2844"/>
            </a:lvl5pPr>
            <a:lvl6pPr marL="4062908" indent="0">
              <a:buNone/>
              <a:defRPr sz="2844"/>
            </a:lvl6pPr>
            <a:lvl7pPr marL="4875489" indent="0">
              <a:buNone/>
              <a:defRPr sz="2844"/>
            </a:lvl7pPr>
            <a:lvl8pPr marL="5688071" indent="0">
              <a:buNone/>
              <a:defRPr sz="2844"/>
            </a:lvl8pPr>
            <a:lvl9pPr marL="6500652" indent="0">
              <a:buNone/>
              <a:defRPr sz="2844"/>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3199"/>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9983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4266" b="0"/>
            </a:lvl1pPr>
          </a:lstStyle>
          <a:p>
            <a:r>
              <a:rPr lang="en-US"/>
              <a:t>Click to edit Master title style</a:t>
            </a:r>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582" indent="0">
              <a:buNone/>
              <a:defRPr sz="2844"/>
            </a:lvl2pPr>
            <a:lvl3pPr marL="1625163" indent="0">
              <a:buNone/>
              <a:defRPr sz="2844"/>
            </a:lvl3pPr>
            <a:lvl4pPr marL="2437745" indent="0">
              <a:buNone/>
              <a:defRPr sz="2844"/>
            </a:lvl4pPr>
            <a:lvl5pPr marL="3250326" indent="0">
              <a:buNone/>
              <a:defRPr sz="2844"/>
            </a:lvl5pPr>
            <a:lvl6pPr marL="4062908" indent="0">
              <a:buNone/>
              <a:defRPr sz="2844"/>
            </a:lvl6pPr>
            <a:lvl7pPr marL="4875489" indent="0">
              <a:buNone/>
              <a:defRPr sz="2844"/>
            </a:lvl7pPr>
            <a:lvl8pPr marL="5688071" indent="0">
              <a:buNone/>
              <a:defRPr sz="2844"/>
            </a:lvl8pPr>
            <a:lvl9pPr marL="6500652" indent="0">
              <a:buNone/>
              <a:defRPr sz="2844"/>
            </a:lvl9pPr>
          </a:lstStyle>
          <a:p>
            <a:endParaRPr lang="en-US"/>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2488"/>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07275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5687" b="0" cap="none"/>
            </a:lvl1pPr>
          </a:lstStyle>
          <a:p>
            <a:r>
              <a:rPr lang="en-US"/>
              <a:t>Click to edit Master title style</a:t>
            </a:r>
          </a:p>
        </p:txBody>
      </p:sp>
      <p:sp>
        <p:nvSpPr>
          <p:cNvPr id="3" name="Text Placeholder 2"/>
          <p:cNvSpPr>
            <a:spLocks noGrp="1"/>
          </p:cNvSpPr>
          <p:nvPr>
            <p:ph type="body" idx="1"/>
          </p:nvPr>
        </p:nvSpPr>
        <p:spPr>
          <a:xfrm>
            <a:off x="1303868" y="4343401"/>
            <a:ext cx="9592732" cy="1532467"/>
          </a:xfrm>
        </p:spPr>
        <p:txBody>
          <a:bodyPr anchor="ctr">
            <a:normAutofit/>
          </a:bodyPr>
          <a:lstStyle>
            <a:lvl1pPr marL="0" indent="0" algn="ctr">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270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5687"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3555"/>
            </a:lvl1pPr>
            <a:lvl2pPr marL="812582" indent="0">
              <a:buFontTx/>
              <a:buNone/>
              <a:defRPr/>
            </a:lvl2pPr>
            <a:lvl3pPr marL="1625163" indent="0">
              <a:buFontTx/>
              <a:buNone/>
              <a:defRPr/>
            </a:lvl3pPr>
            <a:lvl4pPr marL="2437745" indent="0">
              <a:buFontTx/>
              <a:buNone/>
              <a:defRPr/>
            </a:lvl4pPr>
            <a:lvl5pPr marL="3250326"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2" y="4343401"/>
            <a:ext cx="9609666" cy="1532467"/>
          </a:xfrm>
        </p:spPr>
        <p:txBody>
          <a:bodyPr anchor="ctr">
            <a:normAutofit/>
          </a:bodyPr>
          <a:lstStyle>
            <a:lvl1pPr marL="0" indent="0" algn="ctr">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
        <p:nvSpPr>
          <p:cNvPr id="14" name="TextBox 13"/>
          <p:cNvSpPr txBox="1"/>
          <p:nvPr/>
        </p:nvSpPr>
        <p:spPr>
          <a:xfrm>
            <a:off x="862014" y="879961"/>
            <a:ext cx="609600" cy="584776"/>
          </a:xfrm>
          <a:prstGeom prst="rect">
            <a:avLst/>
          </a:prstGeom>
        </p:spPr>
        <p:txBody>
          <a:bodyPr vert="horz" lIns="162518" tIns="81259" rIns="162518" bIns="81259" rtlCol="0" anchor="ctr">
            <a:noAutofit/>
          </a:bodyPr>
          <a:lstStyle/>
          <a:p>
            <a:r>
              <a:rPr lang="en-US" sz="14218">
                <a:solidFill>
                  <a:prstClr val="black"/>
                </a:solidFill>
              </a:rPr>
              <a:t>“</a:t>
            </a:r>
          </a:p>
        </p:txBody>
      </p:sp>
      <p:sp>
        <p:nvSpPr>
          <p:cNvPr id="15" name="TextBox 14"/>
          <p:cNvSpPr txBox="1"/>
          <p:nvPr/>
        </p:nvSpPr>
        <p:spPr>
          <a:xfrm>
            <a:off x="10600268" y="2827870"/>
            <a:ext cx="609600" cy="584776"/>
          </a:xfrm>
          <a:prstGeom prst="rect">
            <a:avLst/>
          </a:prstGeom>
        </p:spPr>
        <p:txBody>
          <a:bodyPr vert="horz" lIns="162518" tIns="81259" rIns="162518" bIns="81259" rtlCol="0" anchor="ctr">
            <a:noAutofit/>
          </a:bodyPr>
          <a:lstStyle/>
          <a:p>
            <a:pPr algn="r"/>
            <a:r>
              <a:rPr lang="en-US" sz="14218">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3212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5687" b="0" cap="none"/>
            </a:lvl1pPr>
          </a:lstStyle>
          <a:p>
            <a:r>
              <a:rPr lang="en-US"/>
              <a:t>Click to edit Master title style</a:t>
            </a:r>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33573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5687"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426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3199">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
        <p:nvSpPr>
          <p:cNvPr id="12" name="TextBox 11"/>
          <p:cNvSpPr txBox="1"/>
          <p:nvPr/>
        </p:nvSpPr>
        <p:spPr>
          <a:xfrm>
            <a:off x="862014" y="879961"/>
            <a:ext cx="609600" cy="584776"/>
          </a:xfrm>
          <a:prstGeom prst="rect">
            <a:avLst/>
          </a:prstGeom>
        </p:spPr>
        <p:txBody>
          <a:bodyPr vert="horz" lIns="162518" tIns="81259" rIns="162518" bIns="81259" rtlCol="0" anchor="ctr">
            <a:noAutofit/>
          </a:bodyPr>
          <a:lstStyle/>
          <a:p>
            <a:r>
              <a:rPr lang="en-US" sz="14218">
                <a:solidFill>
                  <a:prstClr val="black"/>
                </a:solidFill>
              </a:rPr>
              <a:t>“</a:t>
            </a:r>
          </a:p>
        </p:txBody>
      </p:sp>
      <p:sp>
        <p:nvSpPr>
          <p:cNvPr id="13" name="TextBox 12"/>
          <p:cNvSpPr txBox="1"/>
          <p:nvPr/>
        </p:nvSpPr>
        <p:spPr>
          <a:xfrm>
            <a:off x="10600268" y="2599261"/>
            <a:ext cx="609600" cy="584776"/>
          </a:xfrm>
          <a:prstGeom prst="rect">
            <a:avLst/>
          </a:prstGeom>
        </p:spPr>
        <p:txBody>
          <a:bodyPr vert="horz" lIns="162518" tIns="81259" rIns="162518" bIns="81259" rtlCol="0" anchor="ctr">
            <a:noAutofit/>
          </a:bodyPr>
          <a:lstStyle/>
          <a:p>
            <a:pPr algn="r"/>
            <a:r>
              <a:rPr lang="en-US" sz="14218">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7620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497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470401"/>
            <a:ext cx="9609670" cy="1405467"/>
          </a:xfrm>
        </p:spPr>
        <p:txBody>
          <a:bodyPr anchor="t">
            <a:normAutofit/>
          </a:bodyPr>
          <a:lstStyle>
            <a:lvl1pPr marL="0" indent="0" algn="l">
              <a:buNone/>
              <a:defRPr sz="3199">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083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1194"/>
              </a:spcBef>
              <a:spcAft>
                <a:spcPts val="1066"/>
              </a:spcAft>
              <a:buNone/>
              <a:defRPr sz="4976" b="0">
                <a:solidFill>
                  <a:schemeClr val="accent1"/>
                </a:solidFill>
              </a:defRPr>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4" name="Content Placeholder 3"/>
          <p:cNvSpPr>
            <a:spLocks noGrp="1"/>
          </p:cNvSpPr>
          <p:nvPr>
            <p:ph sz="half" idx="2"/>
          </p:nvPr>
        </p:nvSpPr>
        <p:spPr>
          <a:xfrm>
            <a:off x="1295401"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spcBef>
                <a:spcPts val="1194"/>
              </a:spcBef>
              <a:spcAft>
                <a:spcPts val="1066"/>
              </a:spcAft>
              <a:buNone/>
              <a:defRPr sz="4976" b="0">
                <a:solidFill>
                  <a:schemeClr val="accent1"/>
                </a:solidFill>
              </a:defRPr>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934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11742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3"/>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9"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98724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3"/>
            <a:ext cx="6815669" cy="1515533"/>
          </a:xfrm>
        </p:spPr>
        <p:txBody>
          <a:bodyPr anchor="b">
            <a:noAutofit/>
          </a:bodyPr>
          <a:lstStyle>
            <a:lvl1pPr algn="ctr">
              <a:defRPr sz="9597">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3732">
                <a:solidFill>
                  <a:schemeClr val="tx1"/>
                </a:solidFill>
              </a:defRPr>
            </a:lvl1pPr>
            <a:lvl2pPr marL="812582" indent="0" algn="ctr">
              <a:buNone/>
              <a:defRPr>
                <a:solidFill>
                  <a:schemeClr val="tx1">
                    <a:tint val="75000"/>
                  </a:schemeClr>
                </a:solidFill>
              </a:defRPr>
            </a:lvl2pPr>
            <a:lvl3pPr marL="1625163" indent="0" algn="ctr">
              <a:buNone/>
              <a:defRPr>
                <a:solidFill>
                  <a:schemeClr val="tx1">
                    <a:tint val="75000"/>
                  </a:schemeClr>
                </a:solidFill>
              </a:defRPr>
            </a:lvl3pPr>
            <a:lvl4pPr marL="2437745" indent="0" algn="ctr">
              <a:buNone/>
              <a:defRPr>
                <a:solidFill>
                  <a:schemeClr val="tx1">
                    <a:tint val="75000"/>
                  </a:schemeClr>
                </a:solidFill>
              </a:defRPr>
            </a:lvl4pPr>
            <a:lvl5pPr marL="3250326" indent="0" algn="ctr">
              <a:buNone/>
              <a:defRPr>
                <a:solidFill>
                  <a:schemeClr val="tx1">
                    <a:tint val="75000"/>
                  </a:schemeClr>
                </a:solidFill>
              </a:defRPr>
            </a:lvl5pPr>
            <a:lvl6pPr marL="4062908" indent="0" algn="ctr">
              <a:buNone/>
              <a:defRPr>
                <a:solidFill>
                  <a:schemeClr val="tx1">
                    <a:tint val="75000"/>
                  </a:schemeClr>
                </a:solidFill>
              </a:defRPr>
            </a:lvl6pPr>
            <a:lvl7pPr marL="4875489" indent="0" algn="ctr">
              <a:buNone/>
              <a:defRPr>
                <a:solidFill>
                  <a:schemeClr val="tx1">
                    <a:tint val="75000"/>
                  </a:schemeClr>
                </a:solidFill>
              </a:defRPr>
            </a:lvl7pPr>
            <a:lvl8pPr marL="5688071" indent="0" algn="ctr">
              <a:buNone/>
              <a:defRPr>
                <a:solidFill>
                  <a:schemeClr val="tx1">
                    <a:tint val="75000"/>
                  </a:schemeClr>
                </a:solidFill>
              </a:defRPr>
            </a:lvl8pPr>
            <a:lvl9pPr marL="65006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a:xfrm>
            <a:off x="2692398"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1" y="5037663"/>
            <a:ext cx="551167" cy="279400"/>
          </a:xfrm>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2692400"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88176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35414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7820" b="0" cap="none"/>
            </a:lvl1pPr>
          </a:lstStyle>
          <a:p>
            <a:r>
              <a:rPr lang="en-US"/>
              <a:t>Click to edit Master title style</a:t>
            </a:r>
          </a:p>
        </p:txBody>
      </p:sp>
      <p:sp>
        <p:nvSpPr>
          <p:cNvPr id="3" name="Text Placeholder 2"/>
          <p:cNvSpPr>
            <a:spLocks noGrp="1"/>
          </p:cNvSpPr>
          <p:nvPr>
            <p:ph type="body" idx="1"/>
          </p:nvPr>
        </p:nvSpPr>
        <p:spPr>
          <a:xfrm>
            <a:off x="2015067" y="3846053"/>
            <a:ext cx="8158690" cy="954547"/>
          </a:xfrm>
        </p:spPr>
        <p:txBody>
          <a:bodyPr anchor="t">
            <a:normAutofit/>
          </a:bodyPr>
          <a:lstStyle>
            <a:lvl1pPr marL="0" indent="0" algn="ctr">
              <a:buNone/>
              <a:defRPr sz="426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6622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9"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964095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1194"/>
              </a:spcBef>
              <a:spcAft>
                <a:spcPts val="1066"/>
              </a:spcAft>
              <a:buNone/>
              <a:defRPr sz="4976" b="0">
                <a:solidFill>
                  <a:schemeClr val="accent1"/>
                </a:solidFill>
              </a:defRPr>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4" name="Content Placeholder 3"/>
          <p:cNvSpPr>
            <a:spLocks noGrp="1"/>
          </p:cNvSpPr>
          <p:nvPr>
            <p:ph sz="half" idx="2"/>
          </p:nvPr>
        </p:nvSpPr>
        <p:spPr>
          <a:xfrm>
            <a:off x="1295401"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spcBef>
                <a:spcPts val="1194"/>
              </a:spcBef>
              <a:spcAft>
                <a:spcPts val="1066"/>
              </a:spcAft>
              <a:buNone/>
              <a:defRPr sz="4976" b="0">
                <a:solidFill>
                  <a:schemeClr val="accent1"/>
                </a:solidFill>
              </a:defRPr>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216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50771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45181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2" y="1388534"/>
            <a:ext cx="3718455" cy="1371600"/>
          </a:xfrm>
        </p:spPr>
        <p:txBody>
          <a:bodyPr anchor="b">
            <a:normAutofit/>
          </a:bodyPr>
          <a:lstStyle>
            <a:lvl1pPr algn="ctr">
              <a:defRPr sz="4266" b="0"/>
            </a:lvl1pPr>
          </a:lstStyle>
          <a:p>
            <a:r>
              <a:rPr lang="en-US"/>
              <a:t>Click to edit Master title style</a:t>
            </a:r>
          </a:p>
        </p:txBody>
      </p:sp>
      <p:sp>
        <p:nvSpPr>
          <p:cNvPr id="3" name="Content Placeholder 2"/>
          <p:cNvSpPr>
            <a:spLocks noGrp="1"/>
          </p:cNvSpPr>
          <p:nvPr>
            <p:ph idx="1"/>
          </p:nvPr>
        </p:nvSpPr>
        <p:spPr>
          <a:xfrm>
            <a:off x="5418668" y="982133"/>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2" y="3031065"/>
            <a:ext cx="3718455" cy="2438404"/>
          </a:xfrm>
        </p:spPr>
        <p:txBody>
          <a:bodyPr anchor="t">
            <a:normAutofit/>
          </a:bodyPr>
          <a:lstStyle>
            <a:lvl1pPr marL="0" indent="0" algn="ctr">
              <a:buNone/>
              <a:defRPr sz="2844"/>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15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33398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4976" b="0"/>
            </a:lvl1pPr>
          </a:lstStyle>
          <a:p>
            <a:r>
              <a:rPr lang="en-US"/>
              <a:t>Click to edit Master title style</a:t>
            </a:r>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582" indent="0">
              <a:buNone/>
              <a:defRPr sz="2844"/>
            </a:lvl2pPr>
            <a:lvl3pPr marL="1625163" indent="0">
              <a:buNone/>
              <a:defRPr sz="2844"/>
            </a:lvl3pPr>
            <a:lvl4pPr marL="2437745" indent="0">
              <a:buNone/>
              <a:defRPr sz="2844"/>
            </a:lvl4pPr>
            <a:lvl5pPr marL="3250326" indent="0">
              <a:buNone/>
              <a:defRPr sz="2844"/>
            </a:lvl5pPr>
            <a:lvl6pPr marL="4062908" indent="0">
              <a:buNone/>
              <a:defRPr sz="2844"/>
            </a:lvl6pPr>
            <a:lvl7pPr marL="4875489" indent="0">
              <a:buNone/>
              <a:defRPr sz="2844"/>
            </a:lvl7pPr>
            <a:lvl8pPr marL="5688071" indent="0">
              <a:buNone/>
              <a:defRPr sz="2844"/>
            </a:lvl8pPr>
            <a:lvl9pPr marL="6500652" indent="0">
              <a:buNone/>
              <a:defRPr sz="2844"/>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3199"/>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76036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4266" b="0"/>
            </a:lvl1pPr>
          </a:lstStyle>
          <a:p>
            <a:r>
              <a:rPr lang="en-US"/>
              <a:t>Click to edit Master title style</a:t>
            </a:r>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582" indent="0">
              <a:buNone/>
              <a:defRPr sz="2844"/>
            </a:lvl2pPr>
            <a:lvl3pPr marL="1625163" indent="0">
              <a:buNone/>
              <a:defRPr sz="2844"/>
            </a:lvl3pPr>
            <a:lvl4pPr marL="2437745" indent="0">
              <a:buNone/>
              <a:defRPr sz="2844"/>
            </a:lvl4pPr>
            <a:lvl5pPr marL="3250326" indent="0">
              <a:buNone/>
              <a:defRPr sz="2844"/>
            </a:lvl5pPr>
            <a:lvl6pPr marL="4062908" indent="0">
              <a:buNone/>
              <a:defRPr sz="2844"/>
            </a:lvl6pPr>
            <a:lvl7pPr marL="4875489" indent="0">
              <a:buNone/>
              <a:defRPr sz="2844"/>
            </a:lvl7pPr>
            <a:lvl8pPr marL="5688071" indent="0">
              <a:buNone/>
              <a:defRPr sz="2844"/>
            </a:lvl8pPr>
            <a:lvl9pPr marL="6500652" indent="0">
              <a:buNone/>
              <a:defRPr sz="2844"/>
            </a:lvl9pPr>
          </a:lstStyle>
          <a:p>
            <a:endParaRPr lang="en-US"/>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2488"/>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0014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5687" b="0" cap="none"/>
            </a:lvl1pPr>
          </a:lstStyle>
          <a:p>
            <a:r>
              <a:rPr lang="en-US"/>
              <a:t>Click to edit Master title style</a:t>
            </a:r>
          </a:p>
        </p:txBody>
      </p:sp>
      <p:sp>
        <p:nvSpPr>
          <p:cNvPr id="3" name="Text Placeholder 2"/>
          <p:cNvSpPr>
            <a:spLocks noGrp="1"/>
          </p:cNvSpPr>
          <p:nvPr>
            <p:ph type="body" idx="1"/>
          </p:nvPr>
        </p:nvSpPr>
        <p:spPr>
          <a:xfrm>
            <a:off x="1303868" y="4343401"/>
            <a:ext cx="9592732" cy="1532467"/>
          </a:xfrm>
        </p:spPr>
        <p:txBody>
          <a:bodyPr anchor="ctr">
            <a:normAutofit/>
          </a:bodyPr>
          <a:lstStyle>
            <a:lvl1pPr marL="0" indent="0" algn="ctr">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1003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5687"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3555"/>
            </a:lvl1pPr>
            <a:lvl2pPr marL="812582" indent="0">
              <a:buFontTx/>
              <a:buNone/>
              <a:defRPr/>
            </a:lvl2pPr>
            <a:lvl3pPr marL="1625163" indent="0">
              <a:buFontTx/>
              <a:buNone/>
              <a:defRPr/>
            </a:lvl3pPr>
            <a:lvl4pPr marL="2437745" indent="0">
              <a:buFontTx/>
              <a:buNone/>
              <a:defRPr/>
            </a:lvl4pPr>
            <a:lvl5pPr marL="3250326"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2" y="4343401"/>
            <a:ext cx="9609666" cy="1532467"/>
          </a:xfrm>
        </p:spPr>
        <p:txBody>
          <a:bodyPr anchor="ctr">
            <a:normAutofit/>
          </a:bodyPr>
          <a:lstStyle>
            <a:lvl1pPr marL="0" indent="0" algn="ctr">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
        <p:nvSpPr>
          <p:cNvPr id="14" name="TextBox 13"/>
          <p:cNvSpPr txBox="1"/>
          <p:nvPr/>
        </p:nvSpPr>
        <p:spPr>
          <a:xfrm>
            <a:off x="862014" y="879961"/>
            <a:ext cx="609600" cy="584776"/>
          </a:xfrm>
          <a:prstGeom prst="rect">
            <a:avLst/>
          </a:prstGeom>
        </p:spPr>
        <p:txBody>
          <a:bodyPr vert="horz" lIns="162518" tIns="81259" rIns="162518" bIns="81259" rtlCol="0" anchor="ctr">
            <a:noAutofit/>
          </a:bodyPr>
          <a:lstStyle/>
          <a:p>
            <a:r>
              <a:rPr lang="en-US" sz="14218">
                <a:solidFill>
                  <a:prstClr val="black"/>
                </a:solidFill>
              </a:rPr>
              <a:t>“</a:t>
            </a:r>
          </a:p>
        </p:txBody>
      </p:sp>
      <p:sp>
        <p:nvSpPr>
          <p:cNvPr id="15" name="TextBox 14"/>
          <p:cNvSpPr txBox="1"/>
          <p:nvPr/>
        </p:nvSpPr>
        <p:spPr>
          <a:xfrm>
            <a:off x="10600268" y="2827870"/>
            <a:ext cx="609600" cy="584776"/>
          </a:xfrm>
          <a:prstGeom prst="rect">
            <a:avLst/>
          </a:prstGeom>
        </p:spPr>
        <p:txBody>
          <a:bodyPr vert="horz" lIns="162518" tIns="81259" rIns="162518" bIns="81259" rtlCol="0" anchor="ctr">
            <a:noAutofit/>
          </a:bodyPr>
          <a:lstStyle/>
          <a:p>
            <a:pPr algn="r"/>
            <a:r>
              <a:rPr lang="en-US" sz="14218">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53600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5687" b="0" cap="none"/>
            </a:lvl1pPr>
          </a:lstStyle>
          <a:p>
            <a:r>
              <a:rPr lang="en-US"/>
              <a:t>Click to edit Master title style</a:t>
            </a:r>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72662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5687"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426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3199">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
        <p:nvSpPr>
          <p:cNvPr id="12" name="TextBox 11"/>
          <p:cNvSpPr txBox="1"/>
          <p:nvPr/>
        </p:nvSpPr>
        <p:spPr>
          <a:xfrm>
            <a:off x="862014" y="879961"/>
            <a:ext cx="609600" cy="584776"/>
          </a:xfrm>
          <a:prstGeom prst="rect">
            <a:avLst/>
          </a:prstGeom>
        </p:spPr>
        <p:txBody>
          <a:bodyPr vert="horz" lIns="162518" tIns="81259" rIns="162518" bIns="81259" rtlCol="0" anchor="ctr">
            <a:noAutofit/>
          </a:bodyPr>
          <a:lstStyle/>
          <a:p>
            <a:r>
              <a:rPr lang="en-US" sz="14218">
                <a:solidFill>
                  <a:prstClr val="black"/>
                </a:solidFill>
              </a:rPr>
              <a:t>“</a:t>
            </a:r>
          </a:p>
        </p:txBody>
      </p:sp>
      <p:sp>
        <p:nvSpPr>
          <p:cNvPr id="13" name="TextBox 12"/>
          <p:cNvSpPr txBox="1"/>
          <p:nvPr/>
        </p:nvSpPr>
        <p:spPr>
          <a:xfrm>
            <a:off x="10600268" y="2599261"/>
            <a:ext cx="609600" cy="584776"/>
          </a:xfrm>
          <a:prstGeom prst="rect">
            <a:avLst/>
          </a:prstGeom>
        </p:spPr>
        <p:txBody>
          <a:bodyPr vert="horz" lIns="162518" tIns="81259" rIns="162518" bIns="81259" rtlCol="0" anchor="ctr">
            <a:noAutofit/>
          </a:bodyPr>
          <a:lstStyle/>
          <a:p>
            <a:pPr algn="r"/>
            <a:r>
              <a:rPr lang="en-US" sz="14218">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9459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497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470401"/>
            <a:ext cx="9609670" cy="1405467"/>
          </a:xfrm>
        </p:spPr>
        <p:txBody>
          <a:bodyPr anchor="t">
            <a:normAutofit/>
          </a:bodyPr>
          <a:lstStyle>
            <a:lvl1pPr marL="0" indent="0" algn="l">
              <a:buNone/>
              <a:defRPr sz="3199">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4040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5654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3"/>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9"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52893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3"/>
            <a:ext cx="6815669" cy="1515533"/>
          </a:xfrm>
        </p:spPr>
        <p:txBody>
          <a:bodyPr anchor="b">
            <a:noAutofit/>
          </a:bodyPr>
          <a:lstStyle>
            <a:lvl1pPr algn="ctr">
              <a:defRPr sz="9597">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3732">
                <a:solidFill>
                  <a:schemeClr val="tx1"/>
                </a:solidFill>
              </a:defRPr>
            </a:lvl1pPr>
            <a:lvl2pPr marL="812582" indent="0" algn="ctr">
              <a:buNone/>
              <a:defRPr>
                <a:solidFill>
                  <a:schemeClr val="tx1">
                    <a:tint val="75000"/>
                  </a:schemeClr>
                </a:solidFill>
              </a:defRPr>
            </a:lvl2pPr>
            <a:lvl3pPr marL="1625163" indent="0" algn="ctr">
              <a:buNone/>
              <a:defRPr>
                <a:solidFill>
                  <a:schemeClr val="tx1">
                    <a:tint val="75000"/>
                  </a:schemeClr>
                </a:solidFill>
              </a:defRPr>
            </a:lvl3pPr>
            <a:lvl4pPr marL="2437745" indent="0" algn="ctr">
              <a:buNone/>
              <a:defRPr>
                <a:solidFill>
                  <a:schemeClr val="tx1">
                    <a:tint val="75000"/>
                  </a:schemeClr>
                </a:solidFill>
              </a:defRPr>
            </a:lvl4pPr>
            <a:lvl5pPr marL="3250326" indent="0" algn="ctr">
              <a:buNone/>
              <a:defRPr>
                <a:solidFill>
                  <a:schemeClr val="tx1">
                    <a:tint val="75000"/>
                  </a:schemeClr>
                </a:solidFill>
              </a:defRPr>
            </a:lvl5pPr>
            <a:lvl6pPr marL="4062908" indent="0" algn="ctr">
              <a:buNone/>
              <a:defRPr>
                <a:solidFill>
                  <a:schemeClr val="tx1">
                    <a:tint val="75000"/>
                  </a:schemeClr>
                </a:solidFill>
              </a:defRPr>
            </a:lvl6pPr>
            <a:lvl7pPr marL="4875489" indent="0" algn="ctr">
              <a:buNone/>
              <a:defRPr>
                <a:solidFill>
                  <a:schemeClr val="tx1">
                    <a:tint val="75000"/>
                  </a:schemeClr>
                </a:solidFill>
              </a:defRPr>
            </a:lvl7pPr>
            <a:lvl8pPr marL="5688071" indent="0" algn="ctr">
              <a:buNone/>
              <a:defRPr>
                <a:solidFill>
                  <a:schemeClr val="tx1">
                    <a:tint val="75000"/>
                  </a:schemeClr>
                </a:solidFill>
              </a:defRPr>
            </a:lvl8pPr>
            <a:lvl9pPr marL="65006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a:xfrm>
            <a:off x="2692398"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1" y="5037663"/>
            <a:ext cx="551167" cy="279400"/>
          </a:xfrm>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2692400"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467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89452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544392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7820" b="0" cap="none"/>
            </a:lvl1pPr>
          </a:lstStyle>
          <a:p>
            <a:r>
              <a:rPr lang="en-US"/>
              <a:t>Click to edit Master title style</a:t>
            </a:r>
          </a:p>
        </p:txBody>
      </p:sp>
      <p:sp>
        <p:nvSpPr>
          <p:cNvPr id="3" name="Text Placeholder 2"/>
          <p:cNvSpPr>
            <a:spLocks noGrp="1"/>
          </p:cNvSpPr>
          <p:nvPr>
            <p:ph type="body" idx="1"/>
          </p:nvPr>
        </p:nvSpPr>
        <p:spPr>
          <a:xfrm>
            <a:off x="2015067" y="3846053"/>
            <a:ext cx="8158690" cy="954547"/>
          </a:xfrm>
        </p:spPr>
        <p:txBody>
          <a:bodyPr anchor="t">
            <a:normAutofit/>
          </a:bodyPr>
          <a:lstStyle>
            <a:lvl1pPr marL="0" indent="0" algn="ctr">
              <a:buNone/>
              <a:defRPr sz="426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6960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9"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0821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1194"/>
              </a:spcBef>
              <a:spcAft>
                <a:spcPts val="1066"/>
              </a:spcAft>
              <a:buNone/>
              <a:defRPr sz="4976" b="0">
                <a:solidFill>
                  <a:schemeClr val="accent1"/>
                </a:solidFill>
              </a:defRPr>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4" name="Content Placeholder 3"/>
          <p:cNvSpPr>
            <a:spLocks noGrp="1"/>
          </p:cNvSpPr>
          <p:nvPr>
            <p:ph sz="half" idx="2"/>
          </p:nvPr>
        </p:nvSpPr>
        <p:spPr>
          <a:xfrm>
            <a:off x="1295401"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spcBef>
                <a:spcPts val="1194"/>
              </a:spcBef>
              <a:spcAft>
                <a:spcPts val="1066"/>
              </a:spcAft>
              <a:buNone/>
              <a:defRPr sz="4976" b="0">
                <a:solidFill>
                  <a:schemeClr val="accent1"/>
                </a:solidFill>
              </a:defRPr>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5370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6761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38838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2" y="1388534"/>
            <a:ext cx="3718455" cy="1371600"/>
          </a:xfrm>
        </p:spPr>
        <p:txBody>
          <a:bodyPr anchor="b">
            <a:normAutofit/>
          </a:bodyPr>
          <a:lstStyle>
            <a:lvl1pPr algn="ctr">
              <a:defRPr sz="4266" b="0"/>
            </a:lvl1pPr>
          </a:lstStyle>
          <a:p>
            <a:r>
              <a:rPr lang="en-US"/>
              <a:t>Click to edit Master title style</a:t>
            </a:r>
          </a:p>
        </p:txBody>
      </p:sp>
      <p:sp>
        <p:nvSpPr>
          <p:cNvPr id="3" name="Content Placeholder 2"/>
          <p:cNvSpPr>
            <a:spLocks noGrp="1"/>
          </p:cNvSpPr>
          <p:nvPr>
            <p:ph idx="1"/>
          </p:nvPr>
        </p:nvSpPr>
        <p:spPr>
          <a:xfrm>
            <a:off x="5418668" y="982133"/>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2" y="3031065"/>
            <a:ext cx="3718455" cy="2438404"/>
          </a:xfrm>
        </p:spPr>
        <p:txBody>
          <a:bodyPr anchor="t">
            <a:normAutofit/>
          </a:bodyPr>
          <a:lstStyle>
            <a:lvl1pPr marL="0" indent="0" algn="ctr">
              <a:buNone/>
              <a:defRPr sz="2844"/>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57571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4976" b="0"/>
            </a:lvl1pPr>
          </a:lstStyle>
          <a:p>
            <a:r>
              <a:rPr lang="en-US"/>
              <a:t>Click to edit Master title style</a:t>
            </a:r>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582" indent="0">
              <a:buNone/>
              <a:defRPr sz="2844"/>
            </a:lvl2pPr>
            <a:lvl3pPr marL="1625163" indent="0">
              <a:buNone/>
              <a:defRPr sz="2844"/>
            </a:lvl3pPr>
            <a:lvl4pPr marL="2437745" indent="0">
              <a:buNone/>
              <a:defRPr sz="2844"/>
            </a:lvl4pPr>
            <a:lvl5pPr marL="3250326" indent="0">
              <a:buNone/>
              <a:defRPr sz="2844"/>
            </a:lvl5pPr>
            <a:lvl6pPr marL="4062908" indent="0">
              <a:buNone/>
              <a:defRPr sz="2844"/>
            </a:lvl6pPr>
            <a:lvl7pPr marL="4875489" indent="0">
              <a:buNone/>
              <a:defRPr sz="2844"/>
            </a:lvl7pPr>
            <a:lvl8pPr marL="5688071" indent="0">
              <a:buNone/>
              <a:defRPr sz="2844"/>
            </a:lvl8pPr>
            <a:lvl9pPr marL="6500652" indent="0">
              <a:buNone/>
              <a:defRPr sz="2844"/>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3199"/>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405588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4266" b="0"/>
            </a:lvl1pPr>
          </a:lstStyle>
          <a:p>
            <a:r>
              <a:rPr lang="en-US"/>
              <a:t>Click to edit Master title style</a:t>
            </a:r>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582" indent="0">
              <a:buNone/>
              <a:defRPr sz="2844"/>
            </a:lvl2pPr>
            <a:lvl3pPr marL="1625163" indent="0">
              <a:buNone/>
              <a:defRPr sz="2844"/>
            </a:lvl3pPr>
            <a:lvl4pPr marL="2437745" indent="0">
              <a:buNone/>
              <a:defRPr sz="2844"/>
            </a:lvl4pPr>
            <a:lvl5pPr marL="3250326" indent="0">
              <a:buNone/>
              <a:defRPr sz="2844"/>
            </a:lvl5pPr>
            <a:lvl6pPr marL="4062908" indent="0">
              <a:buNone/>
              <a:defRPr sz="2844"/>
            </a:lvl6pPr>
            <a:lvl7pPr marL="4875489" indent="0">
              <a:buNone/>
              <a:defRPr sz="2844"/>
            </a:lvl7pPr>
            <a:lvl8pPr marL="5688071" indent="0">
              <a:buNone/>
              <a:defRPr sz="2844"/>
            </a:lvl8pPr>
            <a:lvl9pPr marL="6500652" indent="0">
              <a:buNone/>
              <a:defRPr sz="2844"/>
            </a:lvl9pPr>
          </a:lstStyle>
          <a:p>
            <a:endParaRPr lang="en-US"/>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2488"/>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02975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5687" b="0" cap="none"/>
            </a:lvl1pPr>
          </a:lstStyle>
          <a:p>
            <a:r>
              <a:rPr lang="en-US"/>
              <a:t>Click to edit Master title style</a:t>
            </a:r>
          </a:p>
        </p:txBody>
      </p:sp>
      <p:sp>
        <p:nvSpPr>
          <p:cNvPr id="3" name="Text Placeholder 2"/>
          <p:cNvSpPr>
            <a:spLocks noGrp="1"/>
          </p:cNvSpPr>
          <p:nvPr>
            <p:ph type="body" idx="1"/>
          </p:nvPr>
        </p:nvSpPr>
        <p:spPr>
          <a:xfrm>
            <a:off x="1303868" y="4343401"/>
            <a:ext cx="9592732" cy="1532467"/>
          </a:xfrm>
        </p:spPr>
        <p:txBody>
          <a:bodyPr anchor="ctr">
            <a:normAutofit/>
          </a:bodyPr>
          <a:lstStyle>
            <a:lvl1pPr marL="0" indent="0" algn="ctr">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10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2" y="1388534"/>
            <a:ext cx="3718455" cy="1371600"/>
          </a:xfrm>
        </p:spPr>
        <p:txBody>
          <a:bodyPr anchor="b">
            <a:normAutofit/>
          </a:bodyPr>
          <a:lstStyle>
            <a:lvl1pPr algn="ctr">
              <a:defRPr sz="4266" b="0"/>
            </a:lvl1pPr>
          </a:lstStyle>
          <a:p>
            <a:r>
              <a:rPr lang="en-US"/>
              <a:t>Click to edit Master title style</a:t>
            </a:r>
          </a:p>
        </p:txBody>
      </p:sp>
      <p:sp>
        <p:nvSpPr>
          <p:cNvPr id="3" name="Content Placeholder 2"/>
          <p:cNvSpPr>
            <a:spLocks noGrp="1"/>
          </p:cNvSpPr>
          <p:nvPr>
            <p:ph idx="1"/>
          </p:nvPr>
        </p:nvSpPr>
        <p:spPr>
          <a:xfrm>
            <a:off x="5418668" y="982133"/>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2" y="3031065"/>
            <a:ext cx="3718455" cy="2438404"/>
          </a:xfrm>
        </p:spPr>
        <p:txBody>
          <a:bodyPr anchor="t">
            <a:normAutofit/>
          </a:bodyPr>
          <a:lstStyle>
            <a:lvl1pPr marL="0" indent="0" algn="ctr">
              <a:buNone/>
              <a:defRPr sz="2844"/>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3791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5687"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3555"/>
            </a:lvl1pPr>
            <a:lvl2pPr marL="812582" indent="0">
              <a:buFontTx/>
              <a:buNone/>
              <a:defRPr/>
            </a:lvl2pPr>
            <a:lvl3pPr marL="1625163" indent="0">
              <a:buFontTx/>
              <a:buNone/>
              <a:defRPr/>
            </a:lvl3pPr>
            <a:lvl4pPr marL="2437745" indent="0">
              <a:buFontTx/>
              <a:buNone/>
              <a:defRPr/>
            </a:lvl4pPr>
            <a:lvl5pPr marL="3250326"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2" y="4343401"/>
            <a:ext cx="9609666" cy="1532467"/>
          </a:xfrm>
        </p:spPr>
        <p:txBody>
          <a:bodyPr anchor="ctr">
            <a:normAutofit/>
          </a:bodyPr>
          <a:lstStyle>
            <a:lvl1pPr marL="0" indent="0" algn="ctr">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
        <p:nvSpPr>
          <p:cNvPr id="14" name="TextBox 13"/>
          <p:cNvSpPr txBox="1"/>
          <p:nvPr/>
        </p:nvSpPr>
        <p:spPr>
          <a:xfrm>
            <a:off x="862014" y="879961"/>
            <a:ext cx="609600" cy="584776"/>
          </a:xfrm>
          <a:prstGeom prst="rect">
            <a:avLst/>
          </a:prstGeom>
        </p:spPr>
        <p:txBody>
          <a:bodyPr vert="horz" lIns="162518" tIns="81259" rIns="162518" bIns="81259" rtlCol="0" anchor="ctr">
            <a:noAutofit/>
          </a:bodyPr>
          <a:lstStyle/>
          <a:p>
            <a:r>
              <a:rPr lang="en-US" sz="14218">
                <a:solidFill>
                  <a:prstClr val="black"/>
                </a:solidFill>
              </a:rPr>
              <a:t>“</a:t>
            </a:r>
          </a:p>
        </p:txBody>
      </p:sp>
      <p:sp>
        <p:nvSpPr>
          <p:cNvPr id="15" name="TextBox 14"/>
          <p:cNvSpPr txBox="1"/>
          <p:nvPr/>
        </p:nvSpPr>
        <p:spPr>
          <a:xfrm>
            <a:off x="10600268" y="2827870"/>
            <a:ext cx="609600" cy="584776"/>
          </a:xfrm>
          <a:prstGeom prst="rect">
            <a:avLst/>
          </a:prstGeom>
        </p:spPr>
        <p:txBody>
          <a:bodyPr vert="horz" lIns="162518" tIns="81259" rIns="162518" bIns="81259" rtlCol="0" anchor="ctr">
            <a:noAutofit/>
          </a:bodyPr>
          <a:lstStyle/>
          <a:p>
            <a:pPr algn="r"/>
            <a:r>
              <a:rPr lang="en-US" sz="14218">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4805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5687" b="0" cap="none"/>
            </a:lvl1pPr>
          </a:lstStyle>
          <a:p>
            <a:r>
              <a:rPr lang="en-US"/>
              <a:t>Click to edit Master title style</a:t>
            </a:r>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81867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5687"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426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3199">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
        <p:nvSpPr>
          <p:cNvPr id="12" name="TextBox 11"/>
          <p:cNvSpPr txBox="1"/>
          <p:nvPr/>
        </p:nvSpPr>
        <p:spPr>
          <a:xfrm>
            <a:off x="862014" y="879961"/>
            <a:ext cx="609600" cy="584776"/>
          </a:xfrm>
          <a:prstGeom prst="rect">
            <a:avLst/>
          </a:prstGeom>
        </p:spPr>
        <p:txBody>
          <a:bodyPr vert="horz" lIns="162518" tIns="81259" rIns="162518" bIns="81259" rtlCol="0" anchor="ctr">
            <a:noAutofit/>
          </a:bodyPr>
          <a:lstStyle/>
          <a:p>
            <a:r>
              <a:rPr lang="en-US" sz="14218">
                <a:solidFill>
                  <a:prstClr val="black"/>
                </a:solidFill>
              </a:rPr>
              <a:t>“</a:t>
            </a:r>
          </a:p>
        </p:txBody>
      </p:sp>
      <p:sp>
        <p:nvSpPr>
          <p:cNvPr id="13" name="TextBox 12"/>
          <p:cNvSpPr txBox="1"/>
          <p:nvPr/>
        </p:nvSpPr>
        <p:spPr>
          <a:xfrm>
            <a:off x="10600268" y="2599261"/>
            <a:ext cx="609600" cy="584776"/>
          </a:xfrm>
          <a:prstGeom prst="rect">
            <a:avLst/>
          </a:prstGeom>
        </p:spPr>
        <p:txBody>
          <a:bodyPr vert="horz" lIns="162518" tIns="81259" rIns="162518" bIns="81259" rtlCol="0" anchor="ctr">
            <a:noAutofit/>
          </a:bodyPr>
          <a:lstStyle/>
          <a:p>
            <a:pPr algn="r"/>
            <a:r>
              <a:rPr lang="en-US" sz="14218">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992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497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470401"/>
            <a:ext cx="9609670" cy="1405467"/>
          </a:xfrm>
        </p:spPr>
        <p:txBody>
          <a:bodyPr anchor="t">
            <a:normAutofit/>
          </a:bodyPr>
          <a:lstStyle>
            <a:lvl1pPr marL="0" indent="0" algn="l">
              <a:buNone/>
              <a:defRPr sz="3199">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7579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6555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3"/>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9"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5527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3"/>
            <a:ext cx="6815669" cy="1515533"/>
          </a:xfrm>
        </p:spPr>
        <p:txBody>
          <a:bodyPr anchor="b">
            <a:noAutofit/>
          </a:bodyPr>
          <a:lstStyle>
            <a:lvl1pPr algn="ctr">
              <a:defRPr sz="9597">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3732">
                <a:solidFill>
                  <a:schemeClr val="tx1"/>
                </a:solidFill>
              </a:defRPr>
            </a:lvl1pPr>
            <a:lvl2pPr marL="812582" indent="0" algn="ctr">
              <a:buNone/>
              <a:defRPr>
                <a:solidFill>
                  <a:schemeClr val="tx1">
                    <a:tint val="75000"/>
                  </a:schemeClr>
                </a:solidFill>
              </a:defRPr>
            </a:lvl2pPr>
            <a:lvl3pPr marL="1625163" indent="0" algn="ctr">
              <a:buNone/>
              <a:defRPr>
                <a:solidFill>
                  <a:schemeClr val="tx1">
                    <a:tint val="75000"/>
                  </a:schemeClr>
                </a:solidFill>
              </a:defRPr>
            </a:lvl3pPr>
            <a:lvl4pPr marL="2437745" indent="0" algn="ctr">
              <a:buNone/>
              <a:defRPr>
                <a:solidFill>
                  <a:schemeClr val="tx1">
                    <a:tint val="75000"/>
                  </a:schemeClr>
                </a:solidFill>
              </a:defRPr>
            </a:lvl4pPr>
            <a:lvl5pPr marL="3250326" indent="0" algn="ctr">
              <a:buNone/>
              <a:defRPr>
                <a:solidFill>
                  <a:schemeClr val="tx1">
                    <a:tint val="75000"/>
                  </a:schemeClr>
                </a:solidFill>
              </a:defRPr>
            </a:lvl5pPr>
            <a:lvl6pPr marL="4062908" indent="0" algn="ctr">
              <a:buNone/>
              <a:defRPr>
                <a:solidFill>
                  <a:schemeClr val="tx1">
                    <a:tint val="75000"/>
                  </a:schemeClr>
                </a:solidFill>
              </a:defRPr>
            </a:lvl6pPr>
            <a:lvl7pPr marL="4875489" indent="0" algn="ctr">
              <a:buNone/>
              <a:defRPr>
                <a:solidFill>
                  <a:schemeClr val="tx1">
                    <a:tint val="75000"/>
                  </a:schemeClr>
                </a:solidFill>
              </a:defRPr>
            </a:lvl7pPr>
            <a:lvl8pPr marL="5688071" indent="0" algn="ctr">
              <a:buNone/>
              <a:defRPr>
                <a:solidFill>
                  <a:schemeClr val="tx1">
                    <a:tint val="75000"/>
                  </a:schemeClr>
                </a:solidFill>
              </a:defRPr>
            </a:lvl8pPr>
            <a:lvl9pPr marL="65006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a:xfrm>
            <a:off x="2692398"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1" y="5037663"/>
            <a:ext cx="551167" cy="279400"/>
          </a:xfrm>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2692400"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5995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522431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7820" b="0" cap="none"/>
            </a:lvl1pPr>
          </a:lstStyle>
          <a:p>
            <a:r>
              <a:rPr lang="en-US"/>
              <a:t>Click to edit Master title style</a:t>
            </a:r>
          </a:p>
        </p:txBody>
      </p:sp>
      <p:sp>
        <p:nvSpPr>
          <p:cNvPr id="3" name="Text Placeholder 2"/>
          <p:cNvSpPr>
            <a:spLocks noGrp="1"/>
          </p:cNvSpPr>
          <p:nvPr>
            <p:ph type="body" idx="1"/>
          </p:nvPr>
        </p:nvSpPr>
        <p:spPr>
          <a:xfrm>
            <a:off x="2015067" y="3846053"/>
            <a:ext cx="8158690" cy="954547"/>
          </a:xfrm>
        </p:spPr>
        <p:txBody>
          <a:bodyPr anchor="t">
            <a:normAutofit/>
          </a:bodyPr>
          <a:lstStyle>
            <a:lvl1pPr marL="0" indent="0" algn="ctr">
              <a:buNone/>
              <a:defRPr sz="426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004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9"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9140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4976" b="0"/>
            </a:lvl1pPr>
          </a:lstStyle>
          <a:p>
            <a:r>
              <a:rPr lang="en-US"/>
              <a:t>Click to edit Master title style</a:t>
            </a:r>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582" indent="0">
              <a:buNone/>
              <a:defRPr sz="2844"/>
            </a:lvl2pPr>
            <a:lvl3pPr marL="1625163" indent="0">
              <a:buNone/>
              <a:defRPr sz="2844"/>
            </a:lvl3pPr>
            <a:lvl4pPr marL="2437745" indent="0">
              <a:buNone/>
              <a:defRPr sz="2844"/>
            </a:lvl4pPr>
            <a:lvl5pPr marL="3250326" indent="0">
              <a:buNone/>
              <a:defRPr sz="2844"/>
            </a:lvl5pPr>
            <a:lvl6pPr marL="4062908" indent="0">
              <a:buNone/>
              <a:defRPr sz="2844"/>
            </a:lvl6pPr>
            <a:lvl7pPr marL="4875489" indent="0">
              <a:buNone/>
              <a:defRPr sz="2844"/>
            </a:lvl7pPr>
            <a:lvl8pPr marL="5688071" indent="0">
              <a:buNone/>
              <a:defRPr sz="2844"/>
            </a:lvl8pPr>
            <a:lvl9pPr marL="6500652" indent="0">
              <a:buNone/>
              <a:defRPr sz="2844"/>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3199"/>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02879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1194"/>
              </a:spcBef>
              <a:spcAft>
                <a:spcPts val="1066"/>
              </a:spcAft>
              <a:buNone/>
              <a:defRPr sz="4976" b="0">
                <a:solidFill>
                  <a:schemeClr val="accent1"/>
                </a:solidFill>
              </a:defRPr>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4" name="Content Placeholder 3"/>
          <p:cNvSpPr>
            <a:spLocks noGrp="1"/>
          </p:cNvSpPr>
          <p:nvPr>
            <p:ph sz="half" idx="2"/>
          </p:nvPr>
        </p:nvSpPr>
        <p:spPr>
          <a:xfrm>
            <a:off x="1295401"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spcBef>
                <a:spcPts val="1194"/>
              </a:spcBef>
              <a:spcAft>
                <a:spcPts val="1066"/>
              </a:spcAft>
              <a:buNone/>
              <a:defRPr sz="4976" b="0">
                <a:solidFill>
                  <a:schemeClr val="accent1"/>
                </a:solidFill>
              </a:defRPr>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42201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03492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09267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2" y="1388534"/>
            <a:ext cx="3718455" cy="1371600"/>
          </a:xfrm>
        </p:spPr>
        <p:txBody>
          <a:bodyPr anchor="b">
            <a:normAutofit/>
          </a:bodyPr>
          <a:lstStyle>
            <a:lvl1pPr algn="ctr">
              <a:defRPr sz="4266" b="0"/>
            </a:lvl1pPr>
          </a:lstStyle>
          <a:p>
            <a:r>
              <a:rPr lang="en-US"/>
              <a:t>Click to edit Master title style</a:t>
            </a:r>
          </a:p>
        </p:txBody>
      </p:sp>
      <p:sp>
        <p:nvSpPr>
          <p:cNvPr id="3" name="Content Placeholder 2"/>
          <p:cNvSpPr>
            <a:spLocks noGrp="1"/>
          </p:cNvSpPr>
          <p:nvPr>
            <p:ph idx="1"/>
          </p:nvPr>
        </p:nvSpPr>
        <p:spPr>
          <a:xfrm>
            <a:off x="5418668" y="982133"/>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2" y="3031065"/>
            <a:ext cx="3718455" cy="2438404"/>
          </a:xfrm>
        </p:spPr>
        <p:txBody>
          <a:bodyPr anchor="t">
            <a:normAutofit/>
          </a:bodyPr>
          <a:lstStyle>
            <a:lvl1pPr marL="0" indent="0" algn="ctr">
              <a:buNone/>
              <a:defRPr sz="2844"/>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84234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4976" b="0"/>
            </a:lvl1pPr>
          </a:lstStyle>
          <a:p>
            <a:r>
              <a:rPr lang="en-US"/>
              <a:t>Click to edit Master title style</a:t>
            </a:r>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582" indent="0">
              <a:buNone/>
              <a:defRPr sz="2844"/>
            </a:lvl2pPr>
            <a:lvl3pPr marL="1625163" indent="0">
              <a:buNone/>
              <a:defRPr sz="2844"/>
            </a:lvl3pPr>
            <a:lvl4pPr marL="2437745" indent="0">
              <a:buNone/>
              <a:defRPr sz="2844"/>
            </a:lvl4pPr>
            <a:lvl5pPr marL="3250326" indent="0">
              <a:buNone/>
              <a:defRPr sz="2844"/>
            </a:lvl5pPr>
            <a:lvl6pPr marL="4062908" indent="0">
              <a:buNone/>
              <a:defRPr sz="2844"/>
            </a:lvl6pPr>
            <a:lvl7pPr marL="4875489" indent="0">
              <a:buNone/>
              <a:defRPr sz="2844"/>
            </a:lvl7pPr>
            <a:lvl8pPr marL="5688071" indent="0">
              <a:buNone/>
              <a:defRPr sz="2844"/>
            </a:lvl8pPr>
            <a:lvl9pPr marL="6500652" indent="0">
              <a:buNone/>
              <a:defRPr sz="2844"/>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3199"/>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700801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4266" b="0"/>
            </a:lvl1pPr>
          </a:lstStyle>
          <a:p>
            <a:r>
              <a:rPr lang="en-US"/>
              <a:t>Click to edit Master title style</a:t>
            </a:r>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844"/>
            </a:lvl1pPr>
            <a:lvl2pPr marL="812582" indent="0">
              <a:buNone/>
              <a:defRPr sz="2844"/>
            </a:lvl2pPr>
            <a:lvl3pPr marL="1625163" indent="0">
              <a:buNone/>
              <a:defRPr sz="2844"/>
            </a:lvl3pPr>
            <a:lvl4pPr marL="2437745" indent="0">
              <a:buNone/>
              <a:defRPr sz="2844"/>
            </a:lvl4pPr>
            <a:lvl5pPr marL="3250326" indent="0">
              <a:buNone/>
              <a:defRPr sz="2844"/>
            </a:lvl5pPr>
            <a:lvl6pPr marL="4062908" indent="0">
              <a:buNone/>
              <a:defRPr sz="2844"/>
            </a:lvl6pPr>
            <a:lvl7pPr marL="4875489" indent="0">
              <a:buNone/>
              <a:defRPr sz="2844"/>
            </a:lvl7pPr>
            <a:lvl8pPr marL="5688071" indent="0">
              <a:buNone/>
              <a:defRPr sz="2844"/>
            </a:lvl8pPr>
            <a:lvl9pPr marL="6500652" indent="0">
              <a:buNone/>
              <a:defRPr sz="2844"/>
            </a:lvl9pPr>
          </a:lstStyle>
          <a:p>
            <a:endParaRPr lang="en-US"/>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2488"/>
            </a:lvl1pPr>
            <a:lvl2pPr marL="812582" indent="0">
              <a:buNone/>
              <a:defRPr sz="2133"/>
            </a:lvl2pPr>
            <a:lvl3pPr marL="1625163" indent="0">
              <a:buNone/>
              <a:defRPr sz="1777"/>
            </a:lvl3pPr>
            <a:lvl4pPr marL="2437745" indent="0">
              <a:buNone/>
              <a:defRPr sz="1600"/>
            </a:lvl4pPr>
            <a:lvl5pPr marL="3250326" indent="0">
              <a:buNone/>
              <a:defRPr sz="1600"/>
            </a:lvl5pPr>
            <a:lvl6pPr marL="4062908" indent="0">
              <a:buNone/>
              <a:defRPr sz="1600"/>
            </a:lvl6pPr>
            <a:lvl7pPr marL="4875489" indent="0">
              <a:buNone/>
              <a:defRPr sz="1600"/>
            </a:lvl7pPr>
            <a:lvl8pPr marL="5688071" indent="0">
              <a:buNone/>
              <a:defRPr sz="1600"/>
            </a:lvl8pPr>
            <a:lvl9pPr marL="6500652"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067246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5687" b="0" cap="none"/>
            </a:lvl1pPr>
          </a:lstStyle>
          <a:p>
            <a:r>
              <a:rPr lang="en-US"/>
              <a:t>Click to edit Master title style</a:t>
            </a:r>
          </a:p>
        </p:txBody>
      </p:sp>
      <p:sp>
        <p:nvSpPr>
          <p:cNvPr id="3" name="Text Placeholder 2"/>
          <p:cNvSpPr>
            <a:spLocks noGrp="1"/>
          </p:cNvSpPr>
          <p:nvPr>
            <p:ph type="body" idx="1"/>
          </p:nvPr>
        </p:nvSpPr>
        <p:spPr>
          <a:xfrm>
            <a:off x="1303868" y="4343401"/>
            <a:ext cx="9592732" cy="1532467"/>
          </a:xfrm>
        </p:spPr>
        <p:txBody>
          <a:bodyPr anchor="ctr">
            <a:normAutofit/>
          </a:bodyPr>
          <a:lstStyle>
            <a:lvl1pPr marL="0" indent="0" algn="ctr">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1241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5687"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3555"/>
            </a:lvl1pPr>
            <a:lvl2pPr marL="812582" indent="0">
              <a:buFontTx/>
              <a:buNone/>
              <a:defRPr/>
            </a:lvl2pPr>
            <a:lvl3pPr marL="1625163" indent="0">
              <a:buFontTx/>
              <a:buNone/>
              <a:defRPr/>
            </a:lvl3pPr>
            <a:lvl4pPr marL="2437745" indent="0">
              <a:buFontTx/>
              <a:buNone/>
              <a:defRPr/>
            </a:lvl4pPr>
            <a:lvl5pPr marL="3250326"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2" y="4343401"/>
            <a:ext cx="9609666" cy="1532467"/>
          </a:xfrm>
        </p:spPr>
        <p:txBody>
          <a:bodyPr anchor="ctr">
            <a:normAutofit/>
          </a:bodyPr>
          <a:lstStyle>
            <a:lvl1pPr marL="0" indent="0" algn="ctr">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
        <p:nvSpPr>
          <p:cNvPr id="14" name="TextBox 13"/>
          <p:cNvSpPr txBox="1"/>
          <p:nvPr/>
        </p:nvSpPr>
        <p:spPr>
          <a:xfrm>
            <a:off x="862014" y="879961"/>
            <a:ext cx="609600" cy="584776"/>
          </a:xfrm>
          <a:prstGeom prst="rect">
            <a:avLst/>
          </a:prstGeom>
        </p:spPr>
        <p:txBody>
          <a:bodyPr vert="horz" lIns="162518" tIns="81259" rIns="162518" bIns="81259" rtlCol="0" anchor="ctr">
            <a:noAutofit/>
          </a:bodyPr>
          <a:lstStyle/>
          <a:p>
            <a:r>
              <a:rPr lang="en-US" sz="14218">
                <a:solidFill>
                  <a:prstClr val="black"/>
                </a:solidFill>
              </a:rPr>
              <a:t>“</a:t>
            </a:r>
          </a:p>
        </p:txBody>
      </p:sp>
      <p:sp>
        <p:nvSpPr>
          <p:cNvPr id="15" name="TextBox 14"/>
          <p:cNvSpPr txBox="1"/>
          <p:nvPr/>
        </p:nvSpPr>
        <p:spPr>
          <a:xfrm>
            <a:off x="10600268" y="2827870"/>
            <a:ext cx="609600" cy="584776"/>
          </a:xfrm>
          <a:prstGeom prst="rect">
            <a:avLst/>
          </a:prstGeom>
        </p:spPr>
        <p:txBody>
          <a:bodyPr vert="horz" lIns="162518" tIns="81259" rIns="162518" bIns="81259" rtlCol="0" anchor="ctr">
            <a:noAutofit/>
          </a:bodyPr>
          <a:lstStyle/>
          <a:p>
            <a:pPr algn="r"/>
            <a:r>
              <a:rPr lang="en-US" sz="14218">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23669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5687" b="0" cap="none"/>
            </a:lvl1pPr>
          </a:lstStyle>
          <a:p>
            <a:r>
              <a:rPr lang="en-US"/>
              <a:t>Click to edit Master title style</a:t>
            </a:r>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3555">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7083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5687"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4266">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3199">
                <a:solidFill>
                  <a:schemeClr val="tx1"/>
                </a:solidFill>
              </a:defRPr>
            </a:lvl1pPr>
            <a:lvl2pPr marL="812582" indent="0">
              <a:buNone/>
              <a:defRPr sz="3199">
                <a:solidFill>
                  <a:schemeClr val="tx1">
                    <a:tint val="75000"/>
                  </a:schemeClr>
                </a:solidFill>
              </a:defRPr>
            </a:lvl2pPr>
            <a:lvl3pPr marL="1625163" indent="0">
              <a:buNone/>
              <a:defRPr sz="2844">
                <a:solidFill>
                  <a:schemeClr val="tx1">
                    <a:tint val="75000"/>
                  </a:schemeClr>
                </a:solidFill>
              </a:defRPr>
            </a:lvl3pPr>
            <a:lvl4pPr marL="2437745" indent="0">
              <a:buNone/>
              <a:defRPr sz="2488">
                <a:solidFill>
                  <a:schemeClr val="tx1">
                    <a:tint val="75000"/>
                  </a:schemeClr>
                </a:solidFill>
              </a:defRPr>
            </a:lvl4pPr>
            <a:lvl5pPr marL="3250326" indent="0">
              <a:buNone/>
              <a:defRPr sz="2488">
                <a:solidFill>
                  <a:schemeClr val="tx1">
                    <a:tint val="75000"/>
                  </a:schemeClr>
                </a:solidFill>
              </a:defRPr>
            </a:lvl5pPr>
            <a:lvl6pPr marL="4062908" indent="0">
              <a:buNone/>
              <a:defRPr sz="2488">
                <a:solidFill>
                  <a:schemeClr val="tx1">
                    <a:tint val="75000"/>
                  </a:schemeClr>
                </a:solidFill>
              </a:defRPr>
            </a:lvl6pPr>
            <a:lvl7pPr marL="4875489" indent="0">
              <a:buNone/>
              <a:defRPr sz="2488">
                <a:solidFill>
                  <a:schemeClr val="tx1">
                    <a:tint val="75000"/>
                  </a:schemeClr>
                </a:solidFill>
              </a:defRPr>
            </a:lvl7pPr>
            <a:lvl8pPr marL="5688071" indent="0">
              <a:buNone/>
              <a:defRPr sz="2488">
                <a:solidFill>
                  <a:schemeClr val="tx1">
                    <a:tint val="75000"/>
                  </a:schemeClr>
                </a:solidFill>
              </a:defRPr>
            </a:lvl8pPr>
            <a:lvl9pPr marL="6500652"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a:solidFill>
                <a:prstClr val="black"/>
              </a:solidFill>
            </a:endParaRPr>
          </a:p>
        </p:txBody>
      </p:sp>
      <p:sp>
        <p:nvSpPr>
          <p:cNvPr id="12" name="TextBox 11"/>
          <p:cNvSpPr txBox="1"/>
          <p:nvPr/>
        </p:nvSpPr>
        <p:spPr>
          <a:xfrm>
            <a:off x="862014" y="879961"/>
            <a:ext cx="609600" cy="584776"/>
          </a:xfrm>
          <a:prstGeom prst="rect">
            <a:avLst/>
          </a:prstGeom>
        </p:spPr>
        <p:txBody>
          <a:bodyPr vert="horz" lIns="162518" tIns="81259" rIns="162518" bIns="81259" rtlCol="0" anchor="ctr">
            <a:noAutofit/>
          </a:bodyPr>
          <a:lstStyle/>
          <a:p>
            <a:r>
              <a:rPr lang="en-US" sz="14218">
                <a:solidFill>
                  <a:prstClr val="black"/>
                </a:solidFill>
              </a:rPr>
              <a:t>“</a:t>
            </a:r>
          </a:p>
        </p:txBody>
      </p:sp>
      <p:sp>
        <p:nvSpPr>
          <p:cNvPr id="13" name="TextBox 12"/>
          <p:cNvSpPr txBox="1"/>
          <p:nvPr/>
        </p:nvSpPr>
        <p:spPr>
          <a:xfrm>
            <a:off x="10600268" y="2599261"/>
            <a:ext cx="609600" cy="584776"/>
          </a:xfrm>
          <a:prstGeom prst="rect">
            <a:avLst/>
          </a:prstGeom>
        </p:spPr>
        <p:txBody>
          <a:bodyPr vert="horz" lIns="162518" tIns="81259" rIns="162518" bIns="81259" rtlCol="0" anchor="ctr">
            <a:noAutofit/>
          </a:bodyPr>
          <a:lstStyle/>
          <a:p>
            <a:pPr algn="r"/>
            <a:r>
              <a:rPr lang="en-US" sz="14218">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4730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4.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3.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4.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3.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image" Target="../media/image4.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image" Target="../media/image3.pn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image" Target="../media/image4.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image" Target="../media/image3.png"/><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777" b="0" i="0">
                <a:solidFill>
                  <a:schemeClr val="tx1"/>
                </a:solidFill>
                <a:effectLst/>
                <a:latin typeface="+mn-lt"/>
              </a:defRPr>
            </a:lvl1p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777"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777" b="0" i="0">
                <a:solidFill>
                  <a:schemeClr val="tx1"/>
                </a:solidFill>
                <a:effectLst/>
                <a:latin typeface="+mn-lt"/>
              </a:defRPr>
            </a:lvl1p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19320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777" b="0" i="0">
                <a:solidFill>
                  <a:schemeClr val="tx1"/>
                </a:solidFill>
                <a:effectLst/>
                <a:latin typeface="+mn-lt"/>
              </a:defRPr>
            </a:lvl1p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777"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777" b="0" i="0">
                <a:solidFill>
                  <a:schemeClr val="tx1"/>
                </a:solidFill>
                <a:effectLst/>
                <a:latin typeface="+mn-lt"/>
              </a:defRPr>
            </a:lvl1p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00898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777" b="0" i="0">
                <a:solidFill>
                  <a:schemeClr val="tx1"/>
                </a:solidFill>
                <a:effectLst/>
                <a:latin typeface="+mn-lt"/>
              </a:defRPr>
            </a:lvl1p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777"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777" b="0" i="0">
                <a:solidFill>
                  <a:schemeClr val="tx1"/>
                </a:solidFill>
                <a:effectLst/>
                <a:latin typeface="+mn-lt"/>
              </a:defRPr>
            </a:lvl1p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69598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777" b="0" i="0">
                <a:solidFill>
                  <a:schemeClr val="tx1"/>
                </a:solidFill>
                <a:effectLst/>
                <a:latin typeface="+mn-lt"/>
              </a:defRPr>
            </a:lvl1p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777"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777" b="0" i="0">
                <a:solidFill>
                  <a:schemeClr val="tx1"/>
                </a:solidFill>
                <a:effectLst/>
                <a:latin typeface="+mn-lt"/>
              </a:defRPr>
            </a:lvl1p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438511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777" b="0" i="0">
                <a:solidFill>
                  <a:schemeClr val="tx1"/>
                </a:solidFill>
                <a:effectLst/>
                <a:latin typeface="+mn-lt"/>
              </a:defRPr>
            </a:lvl1p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777"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777" b="0" i="0">
                <a:solidFill>
                  <a:schemeClr val="tx1"/>
                </a:solidFill>
                <a:effectLst/>
                <a:latin typeface="+mn-lt"/>
              </a:defRPr>
            </a:lvl1p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79469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777" b="0" i="0">
                <a:solidFill>
                  <a:schemeClr val="tx1"/>
                </a:solidFill>
                <a:effectLst/>
                <a:latin typeface="+mn-lt"/>
              </a:defRPr>
            </a:lvl1p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777"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777" b="0" i="0">
                <a:solidFill>
                  <a:schemeClr val="tx1"/>
                </a:solidFill>
                <a:effectLst/>
                <a:latin typeface="+mn-lt"/>
              </a:defRPr>
            </a:lvl1p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420818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777" b="0" i="0">
                <a:solidFill>
                  <a:schemeClr val="tx1"/>
                </a:solidFill>
                <a:effectLst/>
                <a:latin typeface="+mn-lt"/>
              </a:defRPr>
            </a:lvl1pPr>
          </a:lstStyle>
          <a:p>
            <a:fld id="{B61BEF0D-F0BB-DE4B-95CE-6DB70DBA9567}" type="datetimeFigureOut">
              <a:rPr lang="en-US" dirty="0">
                <a:solidFill>
                  <a:prstClr val="black"/>
                </a:solidFill>
              </a:rPr>
              <a:pPr/>
              <a:t>9/17/2024</a:t>
            </a:fld>
            <a:endParaRPr lang="en-US">
              <a:solidFill>
                <a:prstClr val="black"/>
              </a:solidFill>
            </a:endParaRPr>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777"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777" b="0" i="0">
                <a:solidFill>
                  <a:schemeClr val="tx1"/>
                </a:solidFill>
                <a:effectLst/>
                <a:latin typeface="+mn-lt"/>
              </a:defRPr>
            </a:lvl1pPr>
          </a:lstStyle>
          <a:p>
            <a:fld id="{D57F1E4F-1CFF-5643-939E-217C01CDF565}" type="slidenum">
              <a:rPr lang="en-US" dirty="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583006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epatch.pa.gov/home" TargetMode="External"/><Relationship Id="rId2" Type="http://schemas.openxmlformats.org/officeDocument/2006/relationships/hyperlink" Target="https://ujsportal.pacourts.us/CaseSearch" TargetMode="Externa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lasp.org/locations/outreach-locations" TargetMode="External"/><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1.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3.xml"/><Relationship Id="rId5" Type="http://schemas.openxmlformats.org/officeDocument/2006/relationships/image" Target="../media/image11.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17">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9" y="0"/>
            <a:ext cx="12226777" cy="6856214"/>
            <a:chOff x="-15736" y="0"/>
            <a:chExt cx="12229962" cy="6856214"/>
          </a:xfrm>
        </p:grpSpPr>
        <p:pic>
          <p:nvPicPr>
            <p:cNvPr id="19" name="Picture 18">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2" name="Picture 21">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ctrTitle"/>
          </p:nvPr>
        </p:nvSpPr>
        <p:spPr>
          <a:xfrm>
            <a:off x="6199866" y="905329"/>
            <a:ext cx="5244915" cy="3161693"/>
          </a:xfrm>
        </p:spPr>
        <p:txBody>
          <a:bodyPr>
            <a:normAutofit/>
          </a:bodyPr>
          <a:lstStyle/>
          <a:p>
            <a:pPr>
              <a:lnSpc>
                <a:spcPct val="90000"/>
              </a:lnSpc>
            </a:pPr>
            <a:r>
              <a:rPr lang="en-US" sz="3800" b="1">
                <a:ea typeface="+mj-lt"/>
                <a:cs typeface="+mj-lt"/>
              </a:rPr>
              <a:t>Solving Problems &amp;  Removing Barriers:  Civil Legal Aid's </a:t>
            </a:r>
            <a:br>
              <a:rPr lang="en-US" sz="3800" b="1">
                <a:ea typeface="+mj-lt"/>
                <a:cs typeface="+mj-lt"/>
              </a:rPr>
            </a:br>
            <a:r>
              <a:rPr lang="en-US" sz="3800" b="1">
                <a:ea typeface="+mj-lt"/>
                <a:cs typeface="+mj-lt"/>
              </a:rPr>
              <a:t>Role in the </a:t>
            </a:r>
            <a:br>
              <a:rPr lang="en-US" sz="3800" b="1">
                <a:ea typeface="+mj-lt"/>
                <a:cs typeface="+mj-lt"/>
              </a:rPr>
            </a:br>
            <a:r>
              <a:rPr lang="en-US" sz="3800" b="1">
                <a:ea typeface="+mj-lt"/>
                <a:cs typeface="+mj-lt"/>
              </a:rPr>
              <a:t>Criminal Legal System</a:t>
            </a:r>
            <a:endParaRPr lang="en-US" b="1"/>
          </a:p>
        </p:txBody>
      </p:sp>
      <p:sp>
        <p:nvSpPr>
          <p:cNvPr id="3" name="Subtitle 2"/>
          <p:cNvSpPr>
            <a:spLocks noGrp="1"/>
          </p:cNvSpPr>
          <p:nvPr>
            <p:ph type="subTitle" idx="1"/>
          </p:nvPr>
        </p:nvSpPr>
        <p:spPr>
          <a:xfrm>
            <a:off x="6565313" y="4433204"/>
            <a:ext cx="4512077" cy="1933463"/>
          </a:xfrm>
        </p:spPr>
        <p:txBody>
          <a:bodyPr vert="horz" lIns="91440" tIns="45720" rIns="91440" bIns="45720" rtlCol="0" anchor="t">
            <a:normAutofit/>
          </a:bodyPr>
          <a:lstStyle/>
          <a:p>
            <a:pPr>
              <a:lnSpc>
                <a:spcPct val="90000"/>
              </a:lnSpc>
            </a:pPr>
            <a:r>
              <a:rPr lang="en-US" sz="2900">
                <a:ea typeface="+mn-lt"/>
                <a:cs typeface="+mn-lt"/>
              </a:rPr>
              <a:t>Laurel Anderson, Esq. &amp; Erica Briant, Esq.</a:t>
            </a:r>
            <a:endParaRPr lang="en-US" sz="2900"/>
          </a:p>
          <a:p>
            <a:pPr>
              <a:lnSpc>
                <a:spcPct val="90000"/>
              </a:lnSpc>
            </a:pPr>
            <a:r>
              <a:rPr lang="en-US" sz="2900"/>
              <a:t>Legal Aid of Southeastern Pennsylvania</a:t>
            </a:r>
          </a:p>
        </p:txBody>
      </p:sp>
      <p:sp>
        <p:nvSpPr>
          <p:cNvPr id="24" name="Rectangle 23">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947" y="1092200"/>
            <a:ext cx="4975198"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 name="Straight Connector 25">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652" y="3522131"/>
            <a:ext cx="4519461"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descr="Bucks County PA Legal Aid Offices ...">
            <a:extLst>
              <a:ext uri="{FF2B5EF4-FFF2-40B4-BE49-F238E27FC236}">
                <a16:creationId xmlns:a16="http://schemas.microsoft.com/office/drawing/2014/main" id="{EC7C1584-8E6F-4106-4960-1FB07FF1F857}"/>
              </a:ext>
            </a:extLst>
          </p:cNvPr>
          <p:cNvPicPr>
            <a:picLocks noChangeAspect="1"/>
          </p:cNvPicPr>
          <p:nvPr/>
        </p:nvPicPr>
        <p:blipFill>
          <a:blip r:embed="rId5"/>
          <a:stretch>
            <a:fillRect/>
          </a:stretch>
        </p:blipFill>
        <p:spPr>
          <a:xfrm>
            <a:off x="1837292" y="1644716"/>
            <a:ext cx="3486311" cy="3421735"/>
          </a:xfrm>
          <a:prstGeom prst="rect">
            <a:avLst/>
          </a:prstGeom>
          <a:ln w="12700">
            <a:solidFill>
              <a:schemeClr val="tx1"/>
            </a:solidFill>
          </a:ln>
        </p:spPr>
      </p:pic>
    </p:spTree>
    <p:extLst>
      <p:ext uri="{BB962C8B-B14F-4D97-AF65-F5344CB8AC3E}">
        <p14:creationId xmlns:p14="http://schemas.microsoft.com/office/powerpoint/2010/main" val="364841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7093-75EF-5B9D-EBC9-306530AC990F}"/>
              </a:ext>
            </a:extLst>
          </p:cNvPr>
          <p:cNvSpPr>
            <a:spLocks noGrp="1"/>
          </p:cNvSpPr>
          <p:nvPr>
            <p:ph type="title"/>
          </p:nvPr>
        </p:nvSpPr>
        <p:spPr/>
        <p:txBody>
          <a:bodyPr>
            <a:normAutofit fontScale="90000"/>
          </a:bodyPr>
          <a:lstStyle/>
          <a:p>
            <a:r>
              <a:rPr lang="en-US"/>
              <a:t>How can I see what cases are visible to Employers and the Public? </a:t>
            </a:r>
          </a:p>
        </p:txBody>
      </p:sp>
      <p:sp>
        <p:nvSpPr>
          <p:cNvPr id="3" name="Content Placeholder 2">
            <a:extLst>
              <a:ext uri="{FF2B5EF4-FFF2-40B4-BE49-F238E27FC236}">
                <a16:creationId xmlns:a16="http://schemas.microsoft.com/office/drawing/2014/main" id="{D329325B-D064-33BD-B622-0775E122A9BE}"/>
              </a:ext>
            </a:extLst>
          </p:cNvPr>
          <p:cNvSpPr>
            <a:spLocks noGrp="1"/>
          </p:cNvSpPr>
          <p:nvPr>
            <p:ph sz="half" idx="1"/>
          </p:nvPr>
        </p:nvSpPr>
        <p:spPr/>
        <p:txBody>
          <a:bodyPr/>
          <a:lstStyle/>
          <a:p>
            <a:r>
              <a:rPr lang="en-US">
                <a:ea typeface="+mn-lt"/>
                <a:cs typeface="+mn-lt"/>
              </a:rPr>
              <a:t>Free court records showing public, non-sealed cases across Pennsylvania are available here:</a:t>
            </a:r>
            <a:endParaRPr lang="en-US">
              <a:solidFill>
                <a:schemeClr val="tx1"/>
              </a:solidFill>
              <a:ea typeface="+mn-lt"/>
              <a:cs typeface="+mn-lt"/>
            </a:endParaRPr>
          </a:p>
          <a:p>
            <a:pPr>
              <a:buSzPct val="114999"/>
            </a:pPr>
            <a:r>
              <a:rPr lang="en-US">
                <a:solidFill>
                  <a:schemeClr val="tx1"/>
                </a:solidFill>
                <a:ea typeface="+mn-lt"/>
                <a:cs typeface="+mn-lt"/>
                <a:hlinkClick r:id="rId2">
                  <a:extLst>
                    <a:ext uri="{A12FA001-AC4F-418D-AE19-62706E023703}">
                      <ahyp:hlinkClr xmlns:ahyp="http://schemas.microsoft.com/office/drawing/2018/hyperlinkcolor" val="tx"/>
                    </a:ext>
                  </a:extLst>
                </a:hlinkClick>
              </a:rPr>
              <a:t>https://ujsportal.pacourts.us/CaseSearch</a:t>
            </a:r>
            <a:r>
              <a:rPr lang="en-US">
                <a:solidFill>
                  <a:schemeClr val="tx1"/>
                </a:solidFill>
                <a:ea typeface="+mn-lt"/>
                <a:cs typeface="+mn-lt"/>
              </a:rPr>
              <a:t> </a:t>
            </a:r>
            <a:endParaRPr lang="en-US">
              <a:solidFill>
                <a:schemeClr val="tx1"/>
              </a:solidFill>
            </a:endParaRPr>
          </a:p>
        </p:txBody>
      </p:sp>
      <p:sp>
        <p:nvSpPr>
          <p:cNvPr id="4" name="Content Placeholder 3">
            <a:extLst>
              <a:ext uri="{FF2B5EF4-FFF2-40B4-BE49-F238E27FC236}">
                <a16:creationId xmlns:a16="http://schemas.microsoft.com/office/drawing/2014/main" id="{D5ED2D15-65FC-3057-FDE1-FB8695240822}"/>
              </a:ext>
            </a:extLst>
          </p:cNvPr>
          <p:cNvSpPr>
            <a:spLocks noGrp="1"/>
          </p:cNvSpPr>
          <p:nvPr>
            <p:ph sz="half" idx="2"/>
          </p:nvPr>
        </p:nvSpPr>
        <p:spPr/>
        <p:txBody>
          <a:bodyPr/>
          <a:lstStyle/>
          <a:p>
            <a:r>
              <a:rPr lang="en-US">
                <a:ea typeface="+mn-lt"/>
                <a:cs typeface="+mn-lt"/>
              </a:rPr>
              <a:t>Most employers pull a background check through the State Police called an "E Patch". You can pull the E Patch yourself for $22 to see which cases show up and which cases do not.</a:t>
            </a:r>
          </a:p>
          <a:p>
            <a:pPr>
              <a:buSzPct val="114999"/>
            </a:pPr>
            <a:r>
              <a:rPr lang="en-US">
                <a:solidFill>
                  <a:schemeClr val="tx1"/>
                </a:solidFill>
                <a:ea typeface="+mn-lt"/>
                <a:cs typeface="+mn-lt"/>
                <a:hlinkClick r:id="rId3">
                  <a:extLst>
                    <a:ext uri="{A12FA001-AC4F-418D-AE19-62706E023703}">
                      <ahyp:hlinkClr xmlns:ahyp="http://schemas.microsoft.com/office/drawing/2018/hyperlinkcolor" val="tx"/>
                    </a:ext>
                  </a:extLst>
                </a:hlinkClick>
              </a:rPr>
              <a:t>https://epatch.pa.gov/home</a:t>
            </a:r>
            <a:r>
              <a:rPr lang="en-US">
                <a:solidFill>
                  <a:schemeClr val="tx1"/>
                </a:solidFill>
                <a:ea typeface="+mn-lt"/>
                <a:cs typeface="+mn-lt"/>
              </a:rPr>
              <a:t> </a:t>
            </a:r>
            <a:endParaRPr lang="en-US">
              <a:solidFill>
                <a:schemeClr val="tx1"/>
              </a:solidFill>
            </a:endParaRPr>
          </a:p>
        </p:txBody>
      </p:sp>
    </p:spTree>
    <p:extLst>
      <p:ext uri="{BB962C8B-B14F-4D97-AF65-F5344CB8AC3E}">
        <p14:creationId xmlns:p14="http://schemas.microsoft.com/office/powerpoint/2010/main" val="197572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A3F8E-DAAF-6EEE-1086-1B3321CA3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EA06F-E14D-F626-95B9-A2D770910DB5}"/>
              </a:ext>
            </a:extLst>
          </p:cNvPr>
          <p:cNvSpPr>
            <a:spLocks noGrp="1"/>
          </p:cNvSpPr>
          <p:nvPr>
            <p:ph type="title"/>
          </p:nvPr>
        </p:nvSpPr>
        <p:spPr>
          <a:xfrm>
            <a:off x="874127" y="493345"/>
            <a:ext cx="10355848" cy="663943"/>
          </a:xfrm>
        </p:spPr>
        <p:txBody>
          <a:bodyPr>
            <a:normAutofit fontScale="90000"/>
          </a:bodyPr>
          <a:lstStyle/>
          <a:p>
            <a:r>
              <a:rPr lang="en-US" b="1"/>
              <a:t>Clean Slate 3.0 – Signed into Law 12/14/2023</a:t>
            </a:r>
            <a:endParaRPr lang="en-US"/>
          </a:p>
        </p:txBody>
      </p:sp>
      <p:sp>
        <p:nvSpPr>
          <p:cNvPr id="3" name="Content Placeholder 2">
            <a:extLst>
              <a:ext uri="{FF2B5EF4-FFF2-40B4-BE49-F238E27FC236}">
                <a16:creationId xmlns:a16="http://schemas.microsoft.com/office/drawing/2014/main" id="{7EB0D430-642C-D415-7518-0E440D633D39}"/>
              </a:ext>
            </a:extLst>
          </p:cNvPr>
          <p:cNvSpPr>
            <a:spLocks noGrp="1"/>
          </p:cNvSpPr>
          <p:nvPr>
            <p:ph idx="1"/>
          </p:nvPr>
        </p:nvSpPr>
        <p:spPr>
          <a:xfrm>
            <a:off x="1025189" y="493345"/>
            <a:ext cx="10204786" cy="5529262"/>
          </a:xfrm>
        </p:spPr>
        <p:txBody>
          <a:bodyPr>
            <a:normAutofit/>
          </a:bodyPr>
          <a:lstStyle/>
          <a:p>
            <a:pPr marL="0" indent="0">
              <a:buNone/>
            </a:pPr>
            <a:endParaRPr lang="en-US"/>
          </a:p>
          <a:p>
            <a:pPr>
              <a:buSzPct val="114999"/>
            </a:pPr>
            <a:r>
              <a:rPr lang="en-US" sz="2000">
                <a:solidFill>
                  <a:srgbClr val="262626"/>
                </a:solidFill>
              </a:rPr>
              <a:t>Amended Title 18, </a:t>
            </a:r>
            <a:r>
              <a:rPr lang="en-US" sz="2000">
                <a:solidFill>
                  <a:srgbClr val="262626"/>
                </a:solidFill>
                <a:latin typeface="Garamond"/>
                <a:cs typeface="Courier New"/>
              </a:rPr>
              <a:t>§ 9102</a:t>
            </a:r>
          </a:p>
          <a:p>
            <a:pPr>
              <a:buSzPct val="114999"/>
            </a:pPr>
            <a:r>
              <a:rPr lang="en-US" sz="2000">
                <a:solidFill>
                  <a:srgbClr val="262626"/>
                </a:solidFill>
                <a:latin typeface="Garamond"/>
                <a:cs typeface="Courier New"/>
              </a:rPr>
              <a:t>Expanded the type of offenses that can be sealed in Pennsylvania including </a:t>
            </a:r>
            <a:r>
              <a:rPr lang="en-US" sz="2000">
                <a:solidFill>
                  <a:srgbClr val="262626"/>
                </a:solidFill>
                <a:ea typeface="+mn-lt"/>
                <a:cs typeface="+mn-lt"/>
              </a:rPr>
              <a:t>Felony drug offenses and other nonviolent, nonsexual 3</a:t>
            </a:r>
            <a:r>
              <a:rPr lang="en-US" sz="2000" baseline="30000">
                <a:solidFill>
                  <a:srgbClr val="262626"/>
                </a:solidFill>
                <a:ea typeface="+mn-lt"/>
                <a:cs typeface="+mn-lt"/>
              </a:rPr>
              <a:t>rd</a:t>
            </a:r>
            <a:r>
              <a:rPr lang="en-US" sz="2000">
                <a:solidFill>
                  <a:srgbClr val="262626"/>
                </a:solidFill>
                <a:ea typeface="+mn-lt"/>
                <a:cs typeface="+mn-lt"/>
              </a:rPr>
              <a:t> degree Felonies, such as theft, forgery, food stamp fraud, welfare fraud, criminal trespass, etc. NOT ALL F3 Convictions can be sealed. Thus, legal advice from LASP will be necessary to get your client accurate legal advice. </a:t>
            </a:r>
          </a:p>
          <a:p>
            <a:pPr>
              <a:buSzPct val="114999"/>
            </a:pPr>
            <a:r>
              <a:rPr lang="en-US" sz="2000">
                <a:solidFill>
                  <a:srgbClr val="262626"/>
                </a:solidFill>
                <a:ea typeface="+mn-lt"/>
                <a:cs typeface="+mn-lt"/>
              </a:rPr>
              <a:t>Many felonies will be sealed automatically, but some clients will need to file petitions with the court </a:t>
            </a:r>
            <a:endParaRPr lang="en-US" sz="2000">
              <a:solidFill>
                <a:srgbClr val="262626"/>
              </a:solidFill>
              <a:ea typeface="+mn-lt"/>
              <a:cs typeface="Courier New"/>
            </a:endParaRPr>
          </a:p>
          <a:p>
            <a:pPr>
              <a:buSzPct val="114999"/>
            </a:pPr>
            <a:r>
              <a:rPr lang="en-US" sz="2000">
                <a:solidFill>
                  <a:srgbClr val="262626"/>
                </a:solidFill>
                <a:ea typeface="+mn-lt"/>
                <a:cs typeface="Courier New"/>
              </a:rPr>
              <a:t>Shortened the waiting period for sealing convictions of misdemeanor to 7 years and summary convictions to five years. </a:t>
            </a:r>
          </a:p>
          <a:p>
            <a:pPr>
              <a:buSzPct val="114999"/>
            </a:pPr>
            <a:r>
              <a:rPr lang="en-US" sz="2000">
                <a:solidFill>
                  <a:srgbClr val="262626"/>
                </a:solidFill>
                <a:ea typeface="+mn-lt"/>
                <a:cs typeface="Courier New"/>
              </a:rPr>
              <a:t>M1 Terroristic Threats is newly eligible for limited access</a:t>
            </a:r>
          </a:p>
          <a:p>
            <a:pPr>
              <a:buSzPct val="114999"/>
            </a:pPr>
            <a:r>
              <a:rPr lang="en-US" sz="2000">
                <a:solidFill>
                  <a:srgbClr val="262626"/>
                </a:solidFill>
                <a:ea typeface="+mn-lt"/>
                <a:cs typeface="Courier New"/>
              </a:rPr>
              <a:t>Implementation</a:t>
            </a:r>
          </a:p>
          <a:p>
            <a:pPr lvl="1">
              <a:buSzPct val="114999"/>
              <a:buFont typeface="Courier New"/>
              <a:buChar char="o"/>
            </a:pPr>
            <a:r>
              <a:rPr lang="en-US" b="1">
                <a:solidFill>
                  <a:srgbClr val="262626"/>
                </a:solidFill>
                <a:ea typeface="+mn-lt"/>
                <a:cs typeface="Courier New"/>
              </a:rPr>
              <a:t>Feb 12th, 2024: </a:t>
            </a:r>
            <a:r>
              <a:rPr lang="en-US">
                <a:solidFill>
                  <a:srgbClr val="262626"/>
                </a:solidFill>
                <a:ea typeface="+mn-lt"/>
                <a:cs typeface="Courier New"/>
              </a:rPr>
              <a:t>Petition Based Sealing</a:t>
            </a:r>
          </a:p>
          <a:p>
            <a:pPr lvl="1">
              <a:buSzPct val="114999"/>
              <a:buFont typeface="Courier New"/>
              <a:buChar char="o"/>
            </a:pPr>
            <a:r>
              <a:rPr lang="en-US" b="1">
                <a:solidFill>
                  <a:srgbClr val="262626"/>
                </a:solidFill>
                <a:ea typeface="+mn-lt"/>
                <a:cs typeface="Courier New"/>
              </a:rPr>
              <a:t>June 11th, 2024: </a:t>
            </a:r>
            <a:r>
              <a:rPr lang="en-US">
                <a:solidFill>
                  <a:srgbClr val="262626"/>
                </a:solidFill>
                <a:ea typeface="+mn-lt"/>
                <a:cs typeface="Courier New"/>
              </a:rPr>
              <a:t>Automatic Sealing</a:t>
            </a:r>
            <a:endParaRPr lang="en-US">
              <a:cs typeface="Courier New"/>
            </a:endParaRPr>
          </a:p>
        </p:txBody>
      </p:sp>
    </p:spTree>
    <p:extLst>
      <p:ext uri="{BB962C8B-B14F-4D97-AF65-F5344CB8AC3E}">
        <p14:creationId xmlns:p14="http://schemas.microsoft.com/office/powerpoint/2010/main" val="35388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8">
            <a:extLst>
              <a:ext uri="{FF2B5EF4-FFF2-40B4-BE49-F238E27FC236}">
                <a16:creationId xmlns:a16="http://schemas.microsoft.com/office/drawing/2014/main" id="{33AC41CB-BA8A-BA7F-38F8-89CE8FA93227}"/>
              </a:ext>
            </a:extLst>
          </p:cNvPr>
          <p:cNvGraphicFramePr>
            <a:graphicFrameLocks/>
          </p:cNvGraphicFramePr>
          <p:nvPr/>
        </p:nvGraphicFramePr>
        <p:xfrm>
          <a:off x="154585" y="1"/>
          <a:ext cx="11897890" cy="6775745"/>
        </p:xfrm>
        <a:graphic>
          <a:graphicData uri="http://schemas.openxmlformats.org/drawingml/2006/table">
            <a:tbl>
              <a:tblPr firstRow="1" bandRow="1">
                <a:tableStyleId>{6E25E649-3F16-4E02-A733-19D2CDBF48F0}</a:tableStyleId>
              </a:tblPr>
              <a:tblGrid>
                <a:gridCol w="5058327">
                  <a:extLst>
                    <a:ext uri="{9D8B030D-6E8A-4147-A177-3AD203B41FA5}">
                      <a16:colId xmlns:a16="http://schemas.microsoft.com/office/drawing/2014/main" val="4070596835"/>
                    </a:ext>
                  </a:extLst>
                </a:gridCol>
                <a:gridCol w="6839563">
                  <a:extLst>
                    <a:ext uri="{9D8B030D-6E8A-4147-A177-3AD203B41FA5}">
                      <a16:colId xmlns:a16="http://schemas.microsoft.com/office/drawing/2014/main" val="1237249920"/>
                    </a:ext>
                  </a:extLst>
                </a:gridCol>
              </a:tblGrid>
              <a:tr h="862625">
                <a:tc gridSpan="2">
                  <a:txBody>
                    <a:bodyPr/>
                    <a:lstStyle/>
                    <a:p>
                      <a:pPr algn="ctr" fontAlgn="base"/>
                      <a:r>
                        <a:rPr lang="en-US" sz="2800">
                          <a:effectLst/>
                        </a:rPr>
                        <a:t>PETITION BASED SEALING </a:t>
                      </a:r>
                    </a:p>
                    <a:p>
                      <a:pPr algn="ctr" fontAlgn="base"/>
                      <a:r>
                        <a:rPr lang="en-US" sz="2000">
                          <a:effectLst/>
                        </a:rPr>
                        <a:t>(in effect as of February 12, 2024)​</a:t>
                      </a:r>
                      <a:endParaRPr lang="en-US" sz="2000" b="1">
                        <a:solidFill>
                          <a:srgbClr val="FFFFFF"/>
                        </a:solidFill>
                        <a:effectLst/>
                      </a:endParaRPr>
                    </a:p>
                  </a:txBody>
                  <a:tcPr/>
                </a:tc>
                <a:tc hMerge="1">
                  <a:txBody>
                    <a:bodyPr/>
                    <a:lstStyle/>
                    <a:p>
                      <a:endParaRPr lang="en-US"/>
                    </a:p>
                  </a:txBody>
                  <a:tcPr/>
                </a:tc>
                <a:extLst>
                  <a:ext uri="{0D108BD9-81ED-4DB2-BD59-A6C34878D82A}">
                    <a16:rowId xmlns:a16="http://schemas.microsoft.com/office/drawing/2014/main" val="3812365613"/>
                  </a:ext>
                </a:extLst>
              </a:tr>
              <a:tr h="1362696">
                <a:tc>
                  <a:txBody>
                    <a:bodyPr/>
                    <a:lstStyle/>
                    <a:p>
                      <a:pPr fontAlgn="base"/>
                      <a:r>
                        <a:rPr lang="en-US" sz="1800" b="1">
                          <a:effectLst/>
                          <a:latin typeface="Verdana Pro"/>
                        </a:rPr>
                        <a:t>General Rule​- </a:t>
                      </a:r>
                      <a:r>
                        <a:rPr lang="en-US" sz="1600" b="0" i="0" u="none" strike="noStrike" noProof="0">
                          <a:effectLst/>
                          <a:latin typeface="Verdana Pro"/>
                        </a:rPr>
                        <a:t>§9122.1(a)</a:t>
                      </a:r>
                      <a:endParaRPr lang="en-US" sz="1600" b="1">
                        <a:effectLst/>
                        <a:latin typeface="Verdana Pro"/>
                      </a:endParaRPr>
                    </a:p>
                  </a:txBody>
                  <a:tcPr/>
                </a:tc>
                <a:tc>
                  <a:txBody>
                    <a:bodyPr/>
                    <a:lstStyle/>
                    <a:p>
                      <a:pPr marL="285750" lvl="0" indent="-285750">
                        <a:buFont typeface="Arial"/>
                        <a:buChar char="•"/>
                      </a:pPr>
                      <a:r>
                        <a:rPr lang="en-US" sz="1400" b="0" i="0" u="none" strike="noStrike" noProof="0">
                          <a:effectLst/>
                        </a:rPr>
                        <a:t>All </a:t>
                      </a:r>
                      <a:r>
                        <a:rPr lang="en-US" sz="1400" b="1" i="0" u="none" strike="noStrike" noProof="0">
                          <a:effectLst/>
                        </a:rPr>
                        <a:t>M2, M3, M, S</a:t>
                      </a:r>
                      <a:endParaRPr lang="en-US" sz="1400" b="1" u="sng">
                        <a:effectLst/>
                      </a:endParaRPr>
                    </a:p>
                    <a:p>
                      <a:pPr marL="285750" lvl="0" indent="-285750">
                        <a:buFont typeface="Arial"/>
                        <a:buChar char="•"/>
                      </a:pPr>
                      <a:r>
                        <a:rPr lang="en-US" sz="1400" b="1" i="0" u="none" strike="noStrike" noProof="0">
                          <a:effectLst/>
                        </a:rPr>
                        <a:t>M1, unless excluded</a:t>
                      </a:r>
                      <a:r>
                        <a:rPr lang="en-US" sz="1400" b="0" i="0" u="none" strike="noStrike" noProof="0">
                          <a:effectLst/>
                        </a:rPr>
                        <a:t> (see below) </a:t>
                      </a:r>
                      <a:endParaRPr lang="en-US" sz="1400" b="1" u="sng">
                        <a:effectLst/>
                      </a:endParaRPr>
                    </a:p>
                    <a:p>
                      <a:pPr marL="285750" lvl="0" indent="-285750">
                        <a:buFont typeface="Arial"/>
                        <a:buChar char="•"/>
                      </a:pPr>
                      <a:r>
                        <a:rPr lang="en-US" sz="1400" b="0" i="0" u="none" strike="noStrike" noProof="0">
                          <a:effectLst/>
                        </a:rPr>
                        <a:t>The following </a:t>
                      </a:r>
                      <a:r>
                        <a:rPr lang="en-US" sz="1400" b="1" i="0" u="none" strike="noStrike" noProof="0">
                          <a:effectLst/>
                        </a:rPr>
                        <a:t>F3 and F</a:t>
                      </a:r>
                      <a:r>
                        <a:rPr lang="en-US" sz="1400" b="0" i="0" u="none" strike="noStrike" noProof="0">
                          <a:effectLst/>
                        </a:rPr>
                        <a:t>: "Qualifying offense” drug felony , Criminal mischief (3304), Trespass (3503), Theft (39xx; all Ch 39), Forgery &amp; Fraud (41xx; all Ch 41), Welfare fraud (62 </a:t>
                      </a:r>
                      <a:r>
                        <a:rPr lang="en-US" sz="1400" b="0" i="0" u="none" strike="noStrike" noProof="0" err="1">
                          <a:effectLst/>
                        </a:rPr>
                        <a:t>Pa.C.S</a:t>
                      </a:r>
                      <a:r>
                        <a:rPr lang="en-US" sz="1400" b="0" i="0" u="none" strike="noStrike" noProof="0">
                          <a:effectLst/>
                        </a:rPr>
                        <a:t>. § 481), Conspiracy, attempt or solicitation of the above</a:t>
                      </a:r>
                      <a:endParaRPr lang="en-US" sz="1400" b="1" u="sng">
                        <a:effectLst/>
                      </a:endParaRPr>
                    </a:p>
                    <a:p>
                      <a:pPr marL="285750" lvl="0" indent="-285750">
                        <a:buFont typeface="Arial"/>
                        <a:buChar char="•"/>
                      </a:pPr>
                      <a:r>
                        <a:rPr lang="en-US" sz="1400" b="0" i="0" u="none" strike="noStrike" noProof="0">
                          <a:effectLst/>
                        </a:rPr>
                        <a:t>All restitution must be paid on the case </a:t>
                      </a:r>
                      <a:endParaRPr lang="en-US" sz="1400" b="1" u="sng">
                        <a:effectLst/>
                      </a:endParaRPr>
                    </a:p>
                  </a:txBody>
                  <a:tcPr/>
                </a:tc>
                <a:extLst>
                  <a:ext uri="{0D108BD9-81ED-4DB2-BD59-A6C34878D82A}">
                    <a16:rowId xmlns:a16="http://schemas.microsoft.com/office/drawing/2014/main" val="2910216624"/>
                  </a:ext>
                </a:extLst>
              </a:tr>
              <a:tr h="725106">
                <a:tc>
                  <a:txBody>
                    <a:bodyPr/>
                    <a:lstStyle/>
                    <a:p>
                      <a:pPr fontAlgn="base"/>
                      <a:r>
                        <a:rPr lang="en-US" sz="2000" b="1">
                          <a:effectLst/>
                          <a:latin typeface="Verdana Pro"/>
                        </a:rPr>
                        <a:t>Time Since Conviction​-</a:t>
                      </a:r>
                      <a:r>
                        <a:rPr lang="en-US" sz="1600" b="0">
                          <a:effectLst/>
                          <a:latin typeface="Verdana Pro"/>
                        </a:rPr>
                        <a:t>§9122.1</a:t>
                      </a:r>
                      <a:r>
                        <a:rPr lang="en-US" sz="2000" b="0">
                          <a:effectLst/>
                          <a:latin typeface="Verdana Pro"/>
                        </a:rPr>
                        <a:t> </a:t>
                      </a:r>
                      <a:endParaRPr lang="en-US" b="0"/>
                    </a:p>
                  </a:txBody>
                  <a:tcPr/>
                </a:tc>
                <a:tc>
                  <a:txBody>
                    <a:bodyPr/>
                    <a:lstStyle/>
                    <a:p>
                      <a:pPr fontAlgn="base"/>
                      <a:r>
                        <a:rPr lang="en-US" sz="1400" b="1">
                          <a:effectLst/>
                        </a:rPr>
                        <a:t>Felony Conviction: </a:t>
                      </a:r>
                      <a:r>
                        <a:rPr lang="en-US" sz="1400" b="0">
                          <a:effectLst/>
                        </a:rPr>
                        <a:t>10 years without a M or F conviction</a:t>
                      </a:r>
                      <a:endParaRPr lang="en-US" sz="1400" b="1">
                        <a:effectLst/>
                      </a:endParaRPr>
                    </a:p>
                    <a:p>
                      <a:pPr lvl="0">
                        <a:buNone/>
                      </a:pPr>
                      <a:r>
                        <a:rPr lang="en-US" sz="1400" b="1">
                          <a:effectLst/>
                        </a:rPr>
                        <a:t>Misdemeanor Conviction: </a:t>
                      </a:r>
                      <a:r>
                        <a:rPr lang="en-US" sz="1400" b="0">
                          <a:effectLst/>
                        </a:rPr>
                        <a:t>7 years without M or F conviction</a:t>
                      </a:r>
                    </a:p>
                    <a:p>
                      <a:pPr lvl="0">
                        <a:buNone/>
                      </a:pPr>
                      <a:r>
                        <a:rPr lang="en-US" sz="1400" b="1">
                          <a:effectLst/>
                        </a:rPr>
                        <a:t>Summary Conviction: </a:t>
                      </a:r>
                      <a:r>
                        <a:rPr lang="en-US" sz="1400" b="0">
                          <a:effectLst/>
                        </a:rPr>
                        <a:t>5 years</a:t>
                      </a:r>
                    </a:p>
                  </a:txBody>
                  <a:tcPr/>
                </a:tc>
                <a:extLst>
                  <a:ext uri="{0D108BD9-81ED-4DB2-BD59-A6C34878D82A}">
                    <a16:rowId xmlns:a16="http://schemas.microsoft.com/office/drawing/2014/main" val="2919250496"/>
                  </a:ext>
                </a:extLst>
              </a:tr>
              <a:tr h="2000296">
                <a:tc>
                  <a:txBody>
                    <a:bodyPr/>
                    <a:lstStyle/>
                    <a:p>
                      <a:pPr fontAlgn="base"/>
                      <a:r>
                        <a:rPr lang="en-US" sz="2000" b="1">
                          <a:effectLst/>
                          <a:latin typeface="Verdana Pro"/>
                        </a:rPr>
                        <a:t>Excluded Convictions -</a:t>
                      </a:r>
                      <a:endParaRPr lang="en-US" sz="2000" b="1"/>
                    </a:p>
                    <a:p>
                      <a:pPr lvl="0">
                        <a:buNone/>
                      </a:pPr>
                      <a:r>
                        <a:rPr lang="en-US" sz="1600" b="0" i="0" u="none" strike="noStrike" noProof="0">
                          <a:effectLst/>
                          <a:latin typeface="Verdana Pro"/>
                        </a:rPr>
                        <a:t>§9122.1(a.1); §9122.1(b)(1)</a:t>
                      </a:r>
                      <a:endParaRPr lang="en-US" sz="1600" b="1">
                        <a:latin typeface="Verdana Pro"/>
                      </a:endParaRPr>
                    </a:p>
                    <a:p>
                      <a:pPr lvl="0">
                        <a:buNone/>
                      </a:pPr>
                      <a:endParaRPr lang="en-US" sz="1600" b="0" i="0" u="none" strike="noStrike" noProof="0">
                        <a:effectLst/>
                        <a:latin typeface="Verdana Pro"/>
                      </a:endParaRPr>
                    </a:p>
                    <a:p>
                      <a:pPr lvl="0">
                        <a:buNone/>
                      </a:pPr>
                      <a:r>
                        <a:rPr lang="en-US" sz="1100">
                          <a:effectLst/>
                          <a:latin typeface="Verdana Pro"/>
                        </a:rPr>
                        <a:t>(misdemeanors that can’t be sealed)​</a:t>
                      </a:r>
                    </a:p>
                    <a:p>
                      <a:pPr fontAlgn="base"/>
                      <a:r>
                        <a:rPr lang="en-US" sz="1100">
                          <a:effectLst/>
                          <a:latin typeface="Verdana Pro"/>
                        </a:rPr>
                        <a:t>​</a:t>
                      </a:r>
                    </a:p>
                    <a:p>
                      <a:pPr fontAlgn="base"/>
                      <a:r>
                        <a:rPr lang="en-US" sz="1100">
                          <a:effectLst/>
                          <a:latin typeface="Verdana Pro"/>
                        </a:rPr>
                        <a:t>*See excel chart of all excluded and disqualifying convictions​</a:t>
                      </a:r>
                    </a:p>
                  </a:txBody>
                  <a:tcPr/>
                </a:tc>
                <a:tc>
                  <a:txBody>
                    <a:bodyPr/>
                    <a:lstStyle/>
                    <a:p>
                      <a:pPr marL="285750" lvl="0" indent="-285750" fontAlgn="base">
                        <a:buFont typeface="Arial"/>
                        <a:buChar char="•"/>
                      </a:pPr>
                      <a:r>
                        <a:rPr lang="en-US" sz="1400" b="0" i="0" u="none" strike="noStrike" noProof="0">
                          <a:effectLst/>
                        </a:rPr>
                        <a:t>Any F1, F2</a:t>
                      </a:r>
                      <a:endParaRPr lang="en-US" sz="1400"/>
                    </a:p>
                    <a:p>
                      <a:pPr marL="285750" lvl="0" indent="-285750">
                        <a:buFont typeface="Arial"/>
                        <a:buChar char="•"/>
                      </a:pPr>
                      <a:r>
                        <a:rPr lang="en-US" sz="1400" b="0" i="0" u="none" strike="noStrike" noProof="0">
                          <a:effectLst/>
                        </a:rPr>
                        <a:t>F3 or F if not listed above </a:t>
                      </a:r>
                      <a:endParaRPr lang="en-US" sz="1400"/>
                    </a:p>
                    <a:p>
                      <a:pPr marL="285750" lvl="0" indent="-285750">
                        <a:buFont typeface="Arial"/>
                        <a:buChar char="•"/>
                      </a:pPr>
                      <a:r>
                        <a:rPr lang="en-US" sz="1400" b="0" i="0" u="none" strike="noStrike" noProof="0">
                          <a:effectLst/>
                        </a:rPr>
                        <a:t>M1:</a:t>
                      </a:r>
                      <a:endParaRPr lang="en-US" sz="1400"/>
                    </a:p>
                    <a:p>
                      <a:pPr marL="742950" lvl="1" indent="-285750">
                        <a:buFont typeface="Courier New"/>
                        <a:buChar char="o"/>
                      </a:pPr>
                      <a:r>
                        <a:rPr lang="en-US" sz="1400" b="0" i="0" u="none" strike="noStrike" noProof="0">
                          <a:effectLst/>
                        </a:rPr>
                        <a:t>Art. B offense (</a:t>
                      </a:r>
                      <a:r>
                        <a:rPr lang="en-US" sz="1400" b="0" i="0" u="none" strike="noStrike" noProof="0">
                          <a:solidFill>
                            <a:srgbClr val="000000"/>
                          </a:solidFill>
                          <a:effectLst/>
                          <a:latin typeface="Garamond"/>
                        </a:rPr>
                        <a:t>Crimes of Violence)</a:t>
                      </a:r>
                      <a:r>
                        <a:rPr lang="en-US" sz="1400" b="0" i="0" u="none" strike="noStrike" noProof="0">
                          <a:effectLst/>
                        </a:rPr>
                        <a:t>, except terroristic threats (§ 2706) is eligible to be sealed; </a:t>
                      </a:r>
                      <a:endParaRPr lang="en-US" sz="1400"/>
                    </a:p>
                    <a:p>
                      <a:pPr marL="742950" lvl="1" indent="-285750">
                        <a:buFont typeface="Courier New"/>
                        <a:buChar char="o"/>
                      </a:pPr>
                      <a:r>
                        <a:rPr lang="en-US" sz="1400" b="0" i="0" u="none" strike="noStrike" noProof="0">
                          <a:effectLst/>
                        </a:rPr>
                        <a:t>Art. D offense; (Crimes against the Family)</a:t>
                      </a:r>
                      <a:endParaRPr lang="en-US" sz="1400"/>
                    </a:p>
                    <a:p>
                      <a:pPr marL="742950" lvl="1" indent="-285750">
                        <a:buFont typeface="Courier New"/>
                        <a:buChar char="o"/>
                      </a:pPr>
                      <a:r>
                        <a:rPr lang="en-US" sz="1400" b="0" i="0" u="none" strike="noStrike" noProof="0">
                          <a:effectLst/>
                        </a:rPr>
                        <a:t>firearms; </a:t>
                      </a:r>
                      <a:endParaRPr lang="en-US" sz="1400"/>
                    </a:p>
                    <a:p>
                      <a:pPr marL="742950" lvl="1" indent="-285750">
                        <a:buFont typeface="Courier New"/>
                        <a:buChar char="o"/>
                      </a:pPr>
                      <a:r>
                        <a:rPr lang="en-US" sz="1400" b="0" i="0" u="none" strike="noStrike" noProof="0">
                          <a:effectLst/>
                        </a:rPr>
                        <a:t>sexual offense/tier system; </a:t>
                      </a:r>
                      <a:endParaRPr lang="en-US" sz="1400"/>
                    </a:p>
                    <a:p>
                      <a:pPr marL="742950" lvl="1" indent="-285750">
                        <a:buFont typeface="Courier New"/>
                        <a:buChar char="o"/>
                      </a:pPr>
                      <a:r>
                        <a:rPr lang="en-US" sz="1400" b="0" i="0" u="none" strike="noStrike" noProof="0">
                          <a:effectLst/>
                        </a:rPr>
                        <a:t>corruption of minors</a:t>
                      </a:r>
                      <a:endParaRPr lang="en-US" sz="1400"/>
                    </a:p>
                  </a:txBody>
                  <a:tcPr/>
                </a:tc>
                <a:extLst>
                  <a:ext uri="{0D108BD9-81ED-4DB2-BD59-A6C34878D82A}">
                    <a16:rowId xmlns:a16="http://schemas.microsoft.com/office/drawing/2014/main" val="271961023"/>
                  </a:ext>
                </a:extLst>
              </a:tr>
              <a:tr h="1787754">
                <a:tc>
                  <a:txBody>
                    <a:bodyPr/>
                    <a:lstStyle/>
                    <a:p>
                      <a:pPr fontAlgn="base"/>
                      <a:r>
                        <a:rPr lang="en-US" sz="2000" b="1">
                          <a:effectLst/>
                          <a:latin typeface="Verdana Pro"/>
                        </a:rPr>
                        <a:t>Disqualifying Convictions-</a:t>
                      </a:r>
                      <a:r>
                        <a:rPr lang="en-US" sz="1600" b="0">
                          <a:effectLst/>
                          <a:latin typeface="Verdana Pro"/>
                        </a:rPr>
                        <a:t>§9122.1(b)(2) </a:t>
                      </a:r>
                      <a:endParaRPr lang="en-US" sz="1600" b="1"/>
                    </a:p>
                    <a:p>
                      <a:pPr lvl="0">
                        <a:buNone/>
                      </a:pPr>
                      <a:endParaRPr lang="en-US" sz="1100">
                        <a:effectLst/>
                        <a:latin typeface="Verdana Pro"/>
                      </a:endParaRPr>
                    </a:p>
                    <a:p>
                      <a:pPr lvl="0">
                        <a:buNone/>
                      </a:pPr>
                      <a:r>
                        <a:rPr lang="en-US" sz="1100">
                          <a:effectLst/>
                          <a:latin typeface="Verdana Pro"/>
                        </a:rPr>
                        <a:t>(review rest of record; these convictions disqualify a person from sealing of otherwise eligible misdemeanors)​</a:t>
                      </a:r>
                      <a:endParaRPr lang="en-US" sz="1100"/>
                    </a:p>
                    <a:p>
                      <a:pPr fontAlgn="base"/>
                      <a:r>
                        <a:rPr lang="en-US" sz="1100">
                          <a:effectLst/>
                          <a:latin typeface="Verdana Pro"/>
                        </a:rPr>
                        <a:t>​</a:t>
                      </a:r>
                    </a:p>
                    <a:p>
                      <a:pPr fontAlgn="base"/>
                      <a:r>
                        <a:rPr lang="en-US" sz="1100">
                          <a:effectLst/>
                          <a:latin typeface="Verdana Pro"/>
                        </a:rPr>
                        <a:t>*See excel chart of all excluded and disqualifying convictions​</a:t>
                      </a:r>
                    </a:p>
                  </a:txBody>
                  <a:tcPr/>
                </a:tc>
                <a:tc>
                  <a:txBody>
                    <a:bodyPr/>
                    <a:lstStyle/>
                    <a:p>
                      <a:pPr marL="285750" lvl="0" indent="-285750">
                        <a:buFont typeface="Arial"/>
                        <a:buChar char="•"/>
                      </a:pPr>
                      <a:r>
                        <a:rPr lang="en-US" sz="1400" b="0" i="0" u="none" strike="noStrike" baseline="0" noProof="0">
                          <a:solidFill>
                            <a:srgbClr val="000000"/>
                          </a:solidFill>
                          <a:effectLst/>
                          <a:latin typeface="Garamond"/>
                        </a:rPr>
                        <a:t>Within the last </a:t>
                      </a:r>
                      <a:r>
                        <a:rPr lang="en-US" sz="1400" b="1" i="0" u="none" strike="noStrike" baseline="0" noProof="0">
                          <a:solidFill>
                            <a:srgbClr val="000000"/>
                          </a:solidFill>
                          <a:effectLst/>
                          <a:latin typeface="Garamond"/>
                        </a:rPr>
                        <a:t>10 years: </a:t>
                      </a:r>
                      <a:r>
                        <a:rPr lang="en-US" sz="1400" b="0" i="0" u="none" strike="noStrike" baseline="0" noProof="0">
                          <a:solidFill>
                            <a:srgbClr val="000000"/>
                          </a:solidFill>
                          <a:effectLst/>
                          <a:latin typeface="Garamond"/>
                        </a:rPr>
                        <a:t>2 or more cases with </a:t>
                      </a:r>
                      <a:r>
                        <a:rPr lang="en-US" sz="1400" b="1" i="0" u="none" strike="noStrike" baseline="0" noProof="0">
                          <a:solidFill>
                            <a:srgbClr val="000000"/>
                          </a:solidFill>
                          <a:effectLst/>
                          <a:latin typeface="Garamond"/>
                        </a:rPr>
                        <a:t>M1 or felony convictions</a:t>
                      </a:r>
                    </a:p>
                    <a:p>
                      <a:pPr marL="285750" lvl="0" indent="-285750">
                        <a:buFont typeface="Arial"/>
                        <a:buChar char="•"/>
                      </a:pPr>
                      <a:r>
                        <a:rPr lang="en-US" sz="1400" b="0" i="0" u="none" strike="noStrike" baseline="0" noProof="0">
                          <a:solidFill>
                            <a:srgbClr val="000000"/>
                          </a:solidFill>
                          <a:effectLst/>
                          <a:latin typeface="Garamond"/>
                        </a:rPr>
                        <a:t>Within the last </a:t>
                      </a:r>
                      <a:r>
                        <a:rPr lang="en-US" sz="1400" b="1" i="0" u="none" strike="noStrike" baseline="0" noProof="0">
                          <a:solidFill>
                            <a:srgbClr val="000000"/>
                          </a:solidFill>
                          <a:effectLst/>
                          <a:latin typeface="Garamond"/>
                        </a:rPr>
                        <a:t>15 years: </a:t>
                      </a:r>
                    </a:p>
                    <a:p>
                      <a:pPr marL="742950" lvl="1" indent="-285750">
                        <a:buFont typeface="Courier New"/>
                        <a:buChar char="o"/>
                      </a:pPr>
                      <a:r>
                        <a:rPr lang="en-US" sz="1400" b="1" i="0" u="none" strike="noStrike" baseline="0" noProof="0">
                          <a:solidFill>
                            <a:srgbClr val="000000"/>
                          </a:solidFill>
                          <a:effectLst/>
                          <a:latin typeface="Garamond"/>
                        </a:rPr>
                        <a:t>4</a:t>
                      </a:r>
                      <a:r>
                        <a:rPr lang="en-US" sz="1400" b="0" i="0" u="none" strike="noStrike" baseline="0" noProof="0">
                          <a:solidFill>
                            <a:srgbClr val="000000"/>
                          </a:solidFill>
                          <a:effectLst/>
                          <a:latin typeface="Garamond"/>
                        </a:rPr>
                        <a:t> or more cases with </a:t>
                      </a:r>
                      <a:r>
                        <a:rPr lang="en-US" sz="1400" b="1" i="0" u="none" strike="noStrike" baseline="0" noProof="0">
                          <a:solidFill>
                            <a:srgbClr val="000000"/>
                          </a:solidFill>
                          <a:effectLst/>
                          <a:latin typeface="Garamond"/>
                        </a:rPr>
                        <a:t>M2 convictions or higher</a:t>
                      </a:r>
                    </a:p>
                    <a:p>
                      <a:pPr marL="742950" lvl="1" indent="-285750">
                        <a:buFont typeface="Courier New"/>
                        <a:buChar char="o"/>
                      </a:pPr>
                      <a:r>
                        <a:rPr lang="en-US" sz="1400" b="0" i="0" u="none" strike="noStrike" baseline="0" noProof="0">
                          <a:solidFill>
                            <a:srgbClr val="000000"/>
                          </a:solidFill>
                          <a:effectLst/>
                          <a:latin typeface="Garamond"/>
                        </a:rPr>
                        <a:t>Felony Conviction for: Art B, Art D, firearms, or sexual offense/tier system</a:t>
                      </a:r>
                      <a:endParaRPr lang="en-US" sz="1400" b="1" i="0" u="none" strike="noStrike" baseline="0" noProof="0">
                        <a:solidFill>
                          <a:srgbClr val="000000"/>
                        </a:solidFill>
                        <a:effectLst/>
                        <a:latin typeface="Garamond"/>
                      </a:endParaRPr>
                    </a:p>
                    <a:p>
                      <a:pPr marL="742950" lvl="1" indent="-285750">
                        <a:buFont typeface="Courier New"/>
                        <a:buChar char="o"/>
                      </a:pPr>
                      <a:r>
                        <a:rPr lang="en-US" sz="1400" b="0" i="0" u="none" strike="noStrike" baseline="0" noProof="0">
                          <a:solidFill>
                            <a:srgbClr val="000000"/>
                          </a:solidFill>
                          <a:effectLst/>
                          <a:latin typeface="Garamond"/>
                        </a:rPr>
                        <a:t>Conviction to: indecent exposure, sexual intercourse w/ animal, failure to comply w/ registration </a:t>
                      </a:r>
                      <a:r>
                        <a:rPr lang="en-US" sz="1400" b="0" i="0" u="none" strike="noStrike" baseline="0" noProof="0" err="1">
                          <a:solidFill>
                            <a:srgbClr val="000000"/>
                          </a:solidFill>
                          <a:effectLst/>
                          <a:latin typeface="Garamond"/>
                        </a:rPr>
                        <a:t>req’ts</a:t>
                      </a:r>
                      <a:r>
                        <a:rPr lang="en-US" sz="1400" b="0" i="0" u="none" strike="noStrike" baseline="0" noProof="0">
                          <a:solidFill>
                            <a:srgbClr val="000000"/>
                          </a:solidFill>
                          <a:effectLst/>
                          <a:latin typeface="Garamond"/>
                        </a:rPr>
                        <a:t>, weapons/implements to escape, abuse of corpse, prohibiting paramilitary training</a:t>
                      </a:r>
                    </a:p>
                    <a:p>
                      <a:pPr marL="285750" lvl="0" indent="-285750">
                        <a:buFont typeface="Arial"/>
                        <a:buChar char="•"/>
                      </a:pPr>
                      <a:r>
                        <a:rPr lang="en-US" sz="1400" b="0" i="0" u="none" strike="noStrike" baseline="0" noProof="0">
                          <a:solidFill>
                            <a:srgbClr val="000000"/>
                          </a:solidFill>
                          <a:effectLst/>
                          <a:latin typeface="Garamond"/>
                        </a:rPr>
                        <a:t>Ever convicted of </a:t>
                      </a:r>
                      <a:r>
                        <a:rPr lang="en-US" sz="1400" b="1" i="0" u="none" strike="noStrike" baseline="0" noProof="0">
                          <a:solidFill>
                            <a:srgbClr val="000000"/>
                          </a:solidFill>
                          <a:effectLst/>
                          <a:latin typeface="Garamond"/>
                        </a:rPr>
                        <a:t>F1, murder, or offense punishable by more than 20 years</a:t>
                      </a:r>
                      <a:endParaRPr lang="en-US" sz="1400" b="0" i="0" u="none" strike="noStrike" baseline="0" noProof="0">
                        <a:solidFill>
                          <a:srgbClr val="000000"/>
                        </a:solidFill>
                        <a:effectLst/>
                        <a:latin typeface="Garamond"/>
                      </a:endParaRPr>
                    </a:p>
                  </a:txBody>
                  <a:tcPr/>
                </a:tc>
                <a:extLst>
                  <a:ext uri="{0D108BD9-81ED-4DB2-BD59-A6C34878D82A}">
                    <a16:rowId xmlns:a16="http://schemas.microsoft.com/office/drawing/2014/main" val="3385468079"/>
                  </a:ext>
                </a:extLst>
              </a:tr>
            </a:tbl>
          </a:graphicData>
        </a:graphic>
      </p:graphicFrame>
    </p:spTree>
    <p:extLst>
      <p:ext uri="{BB962C8B-B14F-4D97-AF65-F5344CB8AC3E}">
        <p14:creationId xmlns:p14="http://schemas.microsoft.com/office/powerpoint/2010/main" val="3222037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127" y="469900"/>
            <a:ext cx="3694040"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89" y="635508"/>
            <a:ext cx="336411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430B994-FA2E-5799-6012-3A7CC06F38F5}"/>
              </a:ext>
            </a:extLst>
          </p:cNvPr>
          <p:cNvSpPr>
            <a:spLocks noGrp="1"/>
          </p:cNvSpPr>
          <p:nvPr>
            <p:ph type="title"/>
          </p:nvPr>
        </p:nvSpPr>
        <p:spPr>
          <a:xfrm>
            <a:off x="953449" y="954757"/>
            <a:ext cx="2729703" cy="4946003"/>
          </a:xfrm>
        </p:spPr>
        <p:txBody>
          <a:bodyPr>
            <a:normAutofit/>
          </a:bodyPr>
          <a:lstStyle/>
          <a:p>
            <a:r>
              <a:rPr lang="en-US" sz="3700">
                <a:solidFill>
                  <a:srgbClr val="FFFFFF"/>
                </a:solidFill>
              </a:rPr>
              <a:t>What is Legal Aid of Southeastern PA?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671" y="0"/>
            <a:ext cx="7535742"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a:extLst>
              <a:ext uri="{FF2B5EF4-FFF2-40B4-BE49-F238E27FC236}">
                <a16:creationId xmlns:a16="http://schemas.microsoft.com/office/drawing/2014/main" id="{3F159BDC-B4AD-29CD-D191-7A646557BA53}"/>
              </a:ext>
            </a:extLst>
          </p:cNvPr>
          <p:cNvSpPr>
            <a:spLocks noGrp="1"/>
          </p:cNvSpPr>
          <p:nvPr>
            <p:ph idx="1"/>
          </p:nvPr>
        </p:nvSpPr>
        <p:spPr>
          <a:xfrm>
            <a:off x="5446685" y="1190829"/>
            <a:ext cx="5952079" cy="5405968"/>
          </a:xfrm>
        </p:spPr>
        <p:txBody>
          <a:bodyPr vert="horz" lIns="91440" tIns="45720" rIns="91440" bIns="45720" rtlCol="0" anchor="ctr">
            <a:noAutofit/>
          </a:bodyPr>
          <a:lstStyle/>
          <a:p>
            <a:pPr>
              <a:lnSpc>
                <a:spcPct val="90000"/>
              </a:lnSpc>
            </a:pPr>
            <a:r>
              <a:rPr lang="en-US"/>
              <a:t>Legal Aid is a non-profit organization that provides civil legal services to low-income individuals in Bucks, Montgomery, Delaware, and Chester Counties. </a:t>
            </a:r>
          </a:p>
          <a:p>
            <a:pPr>
              <a:lnSpc>
                <a:spcPct val="90000"/>
              </a:lnSpc>
              <a:buSzPct val="114999"/>
            </a:pPr>
            <a:r>
              <a:rPr lang="en-US"/>
              <a:t>We cover a variety of legal issues including: domestic violence, wills, social security, public benefits, landlord/tenant, custody, divorce, consumer and bankruptcy issues, Hurricane Ida relief, veteran's issues, name changes, and criminal record clearing! </a:t>
            </a:r>
          </a:p>
          <a:p>
            <a:pPr>
              <a:lnSpc>
                <a:spcPct val="90000"/>
              </a:lnSpc>
              <a:buSzPct val="114999"/>
            </a:pPr>
            <a:r>
              <a:rPr lang="en-US"/>
              <a:t>Our criminal record clearing team consists of four attorneys who work in LASP's "Community Engagement Unit." The Community Engagement Unit provides outreach events to the communities we serve, in order to ensure that we meet the needs of those who are not geographically near or office or may not know LASP exists.</a:t>
            </a:r>
          </a:p>
          <a:p>
            <a:pPr>
              <a:lnSpc>
                <a:spcPct val="90000"/>
              </a:lnSpc>
              <a:buSzPct val="114999"/>
            </a:pPr>
            <a:endParaRPr lang="en-US" sz="2000"/>
          </a:p>
          <a:p>
            <a:pPr>
              <a:lnSpc>
                <a:spcPct val="90000"/>
              </a:lnSpc>
              <a:buSzPct val="114999"/>
            </a:pPr>
            <a:endParaRPr lang="en-US" sz="2000"/>
          </a:p>
          <a:p>
            <a:pPr>
              <a:lnSpc>
                <a:spcPct val="90000"/>
              </a:lnSpc>
              <a:buSzPct val="114999"/>
            </a:pPr>
            <a:endParaRPr lang="en-US" sz="2000"/>
          </a:p>
        </p:txBody>
      </p:sp>
    </p:spTree>
    <p:extLst>
      <p:ext uri="{BB962C8B-B14F-4D97-AF65-F5344CB8AC3E}">
        <p14:creationId xmlns:p14="http://schemas.microsoft.com/office/powerpoint/2010/main" val="202944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2291B-4AC0-4681-A3DE-1B6329922461}"/>
              </a:ext>
            </a:extLst>
          </p:cNvPr>
          <p:cNvSpPr>
            <a:spLocks noGrp="1"/>
          </p:cNvSpPr>
          <p:nvPr>
            <p:ph type="title"/>
          </p:nvPr>
        </p:nvSpPr>
        <p:spPr>
          <a:xfrm>
            <a:off x="1303988" y="486343"/>
            <a:ext cx="9579686" cy="1033253"/>
          </a:xfrm>
        </p:spPr>
        <p:txBody>
          <a:bodyPr vert="horz" lIns="91440" tIns="45720" rIns="91440" bIns="45720" rtlCol="0" anchor="ctr">
            <a:normAutofit/>
          </a:bodyPr>
          <a:lstStyle/>
          <a:p>
            <a:r>
              <a:rPr lang="en-US" b="1" u="sng">
                <a:solidFill>
                  <a:schemeClr val="tx1"/>
                </a:solidFill>
              </a:rPr>
              <a:t>LASP Overview </a:t>
            </a:r>
          </a:p>
        </p:txBody>
      </p:sp>
      <p:sp>
        <p:nvSpPr>
          <p:cNvPr id="3" name="Content Placeholder 2">
            <a:extLst>
              <a:ext uri="{FF2B5EF4-FFF2-40B4-BE49-F238E27FC236}">
                <a16:creationId xmlns:a16="http://schemas.microsoft.com/office/drawing/2014/main" id="{F2BB5A19-7244-4FB2-9F43-CD4FB3E4B8B4}"/>
              </a:ext>
            </a:extLst>
          </p:cNvPr>
          <p:cNvSpPr>
            <a:spLocks noGrp="1"/>
          </p:cNvSpPr>
          <p:nvPr>
            <p:ph sz="half" idx="1"/>
          </p:nvPr>
        </p:nvSpPr>
        <p:spPr>
          <a:xfrm>
            <a:off x="710860" y="1318542"/>
            <a:ext cx="7493856" cy="4946165"/>
          </a:xfrm>
        </p:spPr>
        <p:txBody>
          <a:bodyPr vert="horz" lIns="91440" tIns="45720" rIns="91440" bIns="45720" rtlCol="0" anchor="t">
            <a:normAutofit fontScale="70000" lnSpcReduction="20000"/>
          </a:bodyPr>
          <a:lstStyle/>
          <a:p>
            <a:r>
              <a:rPr lang="en-US"/>
              <a:t>LASP is a non-profit organization providing pro-bono civil legal services to low-income residents in Bucks, Chester, Delaware and Montgomery counties.</a:t>
            </a:r>
          </a:p>
          <a:p>
            <a:pPr marL="0" indent="0">
              <a:buSzPct val="114999"/>
              <a:buNone/>
            </a:pPr>
            <a:endParaRPr lang="en-US"/>
          </a:p>
          <a:p>
            <a:r>
              <a:rPr lang="en-US" b="1" u="sng"/>
              <a:t>Locations: </a:t>
            </a:r>
            <a:endParaRPr lang="en-US" b="1" u="sng">
              <a:ea typeface="+mn-lt"/>
              <a:cs typeface="+mn-lt"/>
            </a:endParaRPr>
          </a:p>
          <a:p>
            <a:pPr lvl="1"/>
            <a:r>
              <a:rPr lang="en-US" b="1">
                <a:ea typeface="+mn-lt"/>
                <a:cs typeface="+mn-lt"/>
              </a:rPr>
              <a:t>Bucks County:</a:t>
            </a:r>
            <a:endParaRPr lang="en-US" b="1"/>
          </a:p>
          <a:p>
            <a:pPr lvl="2">
              <a:buFont typeface="Wingdings" charset="2"/>
              <a:buChar char="§"/>
            </a:pPr>
            <a:r>
              <a:rPr lang="en-US" sz="2000">
                <a:ea typeface="+mn-lt"/>
                <a:cs typeface="+mn-lt"/>
              </a:rPr>
              <a:t>Bristol: 215-781-1111</a:t>
            </a:r>
            <a:endParaRPr lang="en-US" sz="2000">
              <a:solidFill>
                <a:srgbClr val="404040"/>
              </a:solidFill>
              <a:ea typeface="+mn-lt"/>
              <a:cs typeface="+mn-lt"/>
            </a:endParaRPr>
          </a:p>
          <a:p>
            <a:pPr lvl="2">
              <a:buFont typeface="Wingdings" charset="2"/>
              <a:buChar char="§"/>
            </a:pPr>
            <a:r>
              <a:rPr lang="en-US" sz="2000">
                <a:ea typeface="+mn-lt"/>
                <a:cs typeface="+mn-lt"/>
              </a:rPr>
              <a:t>Doylestown: </a:t>
            </a:r>
            <a:r>
              <a:rPr lang="en-US" sz="2000">
                <a:solidFill>
                  <a:srgbClr val="2E2E2E"/>
                </a:solidFill>
                <a:ea typeface="+mn-lt"/>
                <a:cs typeface="+mn-lt"/>
              </a:rPr>
              <a:t>215-340-1818 </a:t>
            </a:r>
          </a:p>
          <a:p>
            <a:pPr lvl="1"/>
            <a:r>
              <a:rPr lang="en-US" b="1">
                <a:ea typeface="+mn-lt"/>
                <a:cs typeface="+mn-lt"/>
              </a:rPr>
              <a:t>Chester County:</a:t>
            </a:r>
            <a:endParaRPr lang="en-US" b="1"/>
          </a:p>
          <a:p>
            <a:pPr lvl="2">
              <a:buFont typeface="Wingdings" charset="2"/>
              <a:buChar char="§"/>
            </a:pPr>
            <a:r>
              <a:rPr lang="en-US" sz="2000">
                <a:ea typeface="+mn-lt"/>
                <a:cs typeface="+mn-lt"/>
              </a:rPr>
              <a:t>West Chester: </a:t>
            </a:r>
            <a:r>
              <a:rPr lang="en-US" sz="2000">
                <a:solidFill>
                  <a:srgbClr val="2E2E2E"/>
                </a:solidFill>
                <a:ea typeface="+mn-lt"/>
                <a:cs typeface="+mn-lt"/>
              </a:rPr>
              <a:t>610-436-4510</a:t>
            </a:r>
          </a:p>
          <a:p>
            <a:pPr lvl="1"/>
            <a:r>
              <a:rPr lang="en-US" b="1">
                <a:ea typeface="+mn-lt"/>
                <a:cs typeface="+mn-lt"/>
              </a:rPr>
              <a:t>Delaware County</a:t>
            </a:r>
            <a:endParaRPr lang="en-US" b="1"/>
          </a:p>
          <a:p>
            <a:pPr lvl="2">
              <a:buFont typeface="Wingdings" charset="2"/>
              <a:buChar char="§"/>
            </a:pPr>
            <a:r>
              <a:rPr lang="en-US" sz="2000">
                <a:ea typeface="+mn-lt"/>
                <a:cs typeface="+mn-lt"/>
              </a:rPr>
              <a:t>Chester: </a:t>
            </a:r>
            <a:r>
              <a:rPr lang="en-US" sz="2000">
                <a:solidFill>
                  <a:srgbClr val="2E2E2E"/>
                </a:solidFill>
                <a:ea typeface="+mn-lt"/>
                <a:cs typeface="+mn-lt"/>
              </a:rPr>
              <a:t>610-874-8421</a:t>
            </a:r>
          </a:p>
          <a:p>
            <a:pPr lvl="2">
              <a:buFont typeface="Wingdings" charset="2"/>
              <a:buChar char="§"/>
            </a:pPr>
            <a:r>
              <a:rPr lang="en-US" sz="2000">
                <a:ea typeface="+mn-lt"/>
                <a:cs typeface="+mn-lt"/>
              </a:rPr>
              <a:t>Media DV Hotline </a:t>
            </a:r>
            <a:r>
              <a:rPr lang="en-US" sz="2000">
                <a:solidFill>
                  <a:srgbClr val="2E2E2E"/>
                </a:solidFill>
                <a:ea typeface="+mn-lt"/>
                <a:cs typeface="+mn-lt"/>
              </a:rPr>
              <a:t>855-879-3100</a:t>
            </a:r>
          </a:p>
          <a:p>
            <a:pPr lvl="1"/>
            <a:r>
              <a:rPr lang="en-US" b="1">
                <a:ea typeface="+mn-lt"/>
                <a:cs typeface="+mn-lt"/>
              </a:rPr>
              <a:t>Montgomery County</a:t>
            </a:r>
            <a:endParaRPr lang="en-US" b="1" err="1">
              <a:ea typeface="+mn-lt"/>
              <a:cs typeface="+mn-lt"/>
            </a:endParaRPr>
          </a:p>
          <a:p>
            <a:pPr lvl="2">
              <a:buFont typeface="Wingdings" charset="2"/>
              <a:buChar char="§"/>
            </a:pPr>
            <a:r>
              <a:rPr lang="en-US" sz="2000">
                <a:ea typeface="+mn-lt"/>
                <a:cs typeface="+mn-lt"/>
              </a:rPr>
              <a:t>Norristown: </a:t>
            </a:r>
            <a:r>
              <a:rPr lang="en-US" sz="2000">
                <a:solidFill>
                  <a:srgbClr val="2E2E2E"/>
                </a:solidFill>
                <a:ea typeface="+mn-lt"/>
                <a:cs typeface="+mn-lt"/>
              </a:rPr>
              <a:t>610-275-5400</a:t>
            </a:r>
          </a:p>
          <a:p>
            <a:pPr lvl="2">
              <a:buFont typeface="Wingdings" charset="2"/>
              <a:buChar char="§"/>
            </a:pPr>
            <a:r>
              <a:rPr lang="en-US" sz="2000">
                <a:ea typeface="+mn-lt"/>
                <a:cs typeface="+mn-lt"/>
              </a:rPr>
              <a:t>Pottstown: </a:t>
            </a:r>
            <a:r>
              <a:rPr lang="en-US" sz="2000">
                <a:solidFill>
                  <a:srgbClr val="2E2E2E"/>
                </a:solidFill>
                <a:ea typeface="+mn-lt"/>
                <a:cs typeface="+mn-lt"/>
              </a:rPr>
              <a:t>610-326-8280</a:t>
            </a:r>
          </a:p>
          <a:p>
            <a:pPr lvl="1"/>
            <a:endParaRPr lang="en-US" b="1" u="sng">
              <a:solidFill>
                <a:schemeClr val="tx1"/>
              </a:solidFill>
            </a:endParaRPr>
          </a:p>
          <a:p>
            <a:endParaRPr lang="en-US"/>
          </a:p>
        </p:txBody>
      </p:sp>
      <p:pic>
        <p:nvPicPr>
          <p:cNvPr id="5" name="Picture 5" descr="A close up of text on a black background&#10;&#10;Description generated with high confidence">
            <a:extLst>
              <a:ext uri="{FF2B5EF4-FFF2-40B4-BE49-F238E27FC236}">
                <a16:creationId xmlns:a16="http://schemas.microsoft.com/office/drawing/2014/main" id="{07B1A3E3-BA4E-4092-82A3-B62F56855677}"/>
              </a:ext>
            </a:extLst>
          </p:cNvPr>
          <p:cNvPicPr>
            <a:picLocks noGrp="1" noChangeAspect="1"/>
          </p:cNvPicPr>
          <p:nvPr>
            <p:ph sz="half" idx="2"/>
          </p:nvPr>
        </p:nvPicPr>
        <p:blipFill>
          <a:blip r:embed="rId2"/>
          <a:stretch>
            <a:fillRect/>
          </a:stretch>
        </p:blipFill>
        <p:spPr>
          <a:xfrm>
            <a:off x="6099024" y="1319828"/>
            <a:ext cx="4602747" cy="3498087"/>
          </a:xfrm>
          <a:prstGeom prst="rect">
            <a:avLst/>
          </a:prstGeom>
        </p:spPr>
      </p:pic>
      <p:sp>
        <p:nvSpPr>
          <p:cNvPr id="4" name="TextBox 3">
            <a:extLst>
              <a:ext uri="{FF2B5EF4-FFF2-40B4-BE49-F238E27FC236}">
                <a16:creationId xmlns:a16="http://schemas.microsoft.com/office/drawing/2014/main" id="{A8CF572D-E691-9626-27EB-B6477F0DB231}"/>
              </a:ext>
            </a:extLst>
          </p:cNvPr>
          <p:cNvSpPr txBox="1"/>
          <p:nvPr/>
        </p:nvSpPr>
        <p:spPr>
          <a:xfrm>
            <a:off x="5805157" y="5196868"/>
            <a:ext cx="508143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solidFill>
                  <a:srgbClr val="262626"/>
                </a:solidFill>
              </a:rPr>
              <a:t>Other Outreach locations can be found at:  </a:t>
            </a:r>
            <a:r>
              <a:rPr lang="en-US" sz="2000" b="1">
                <a:hlinkClick r:id="rId3">
                  <a:extLst>
                    <a:ext uri="{A12FA001-AC4F-418D-AE19-62706E023703}">
                      <ahyp:hlinkClr xmlns:ahyp="http://schemas.microsoft.com/office/drawing/2018/hyperlinkcolor" val="tx"/>
                    </a:ext>
                  </a:extLst>
                </a:hlinkClick>
              </a:rPr>
              <a:t>http://lasp.org/locations/outreach-locations</a:t>
            </a:r>
            <a:endParaRPr lang="en-US" sz="2000"/>
          </a:p>
        </p:txBody>
      </p:sp>
    </p:spTree>
    <p:extLst>
      <p:ext uri="{BB962C8B-B14F-4D97-AF65-F5344CB8AC3E}">
        <p14:creationId xmlns:p14="http://schemas.microsoft.com/office/powerpoint/2010/main" val="27600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9C0F3-5F34-4F28-A7F0-3F6F347E35AC}"/>
              </a:ext>
            </a:extLst>
          </p:cNvPr>
          <p:cNvSpPr>
            <a:spLocks noGrp="1"/>
          </p:cNvSpPr>
          <p:nvPr>
            <p:ph type="title"/>
          </p:nvPr>
        </p:nvSpPr>
        <p:spPr>
          <a:xfrm>
            <a:off x="1295403" y="982134"/>
            <a:ext cx="9601196" cy="858169"/>
          </a:xfrm>
        </p:spPr>
        <p:txBody>
          <a:bodyPr/>
          <a:lstStyle/>
          <a:p>
            <a:r>
              <a:rPr lang="en-US">
                <a:solidFill>
                  <a:schemeClr val="tx1"/>
                </a:solidFill>
              </a:rPr>
              <a:t>Qualifications</a:t>
            </a:r>
          </a:p>
        </p:txBody>
      </p:sp>
      <p:sp>
        <p:nvSpPr>
          <p:cNvPr id="3" name="Content Placeholder 2">
            <a:extLst>
              <a:ext uri="{FF2B5EF4-FFF2-40B4-BE49-F238E27FC236}">
                <a16:creationId xmlns:a16="http://schemas.microsoft.com/office/drawing/2014/main" id="{0C533620-BCC3-4192-AF87-1EF508608FD8}"/>
              </a:ext>
            </a:extLst>
          </p:cNvPr>
          <p:cNvSpPr>
            <a:spLocks noGrp="1"/>
          </p:cNvSpPr>
          <p:nvPr>
            <p:ph sz="half" idx="1"/>
          </p:nvPr>
        </p:nvSpPr>
        <p:spPr>
          <a:xfrm>
            <a:off x="1296772" y="2081947"/>
            <a:ext cx="10386565" cy="4312092"/>
          </a:xfrm>
        </p:spPr>
        <p:txBody>
          <a:bodyPr vert="horz" lIns="91440" tIns="45720" rIns="91440" bIns="45720" rtlCol="0" anchor="t">
            <a:normAutofit fontScale="92500" lnSpcReduction="10000"/>
          </a:bodyPr>
          <a:lstStyle/>
          <a:p>
            <a:endParaRPr lang="en-US"/>
          </a:p>
          <a:p>
            <a:r>
              <a:rPr lang="en-US">
                <a:ea typeface="+mn-lt"/>
                <a:cs typeface="+mn-lt"/>
              </a:rPr>
              <a:t>Low income = below 125% of the federal poverty line </a:t>
            </a:r>
            <a:endParaRPr lang="en-US"/>
          </a:p>
          <a:p>
            <a:pPr lvl="1"/>
            <a:r>
              <a:rPr lang="en-US">
                <a:ea typeface="+mn-lt"/>
                <a:cs typeface="+mn-lt"/>
              </a:rPr>
              <a:t>*Some grants have higher guidelines</a:t>
            </a:r>
          </a:p>
          <a:p>
            <a:r>
              <a:rPr lang="en-US">
                <a:ea typeface="+mn-lt"/>
                <a:cs typeface="+mn-lt"/>
              </a:rPr>
              <a:t>Vulnerable people (regardless of income)</a:t>
            </a:r>
          </a:p>
          <a:p>
            <a:pPr lvl="1"/>
            <a:r>
              <a:rPr lang="en-US">
                <a:ea typeface="+mn-lt"/>
                <a:cs typeface="+mn-lt"/>
              </a:rPr>
              <a:t>Victims of Domestic Violence and related legal issues</a:t>
            </a:r>
          </a:p>
          <a:p>
            <a:pPr lvl="1"/>
            <a:r>
              <a:rPr lang="en-US">
                <a:ea typeface="+mn-lt"/>
                <a:cs typeface="+mn-lt"/>
              </a:rPr>
              <a:t>Seniors over the age of 60</a:t>
            </a:r>
            <a:endParaRPr lang="en-US"/>
          </a:p>
          <a:p>
            <a:r>
              <a:rPr lang="en-US"/>
              <a:t>Must be a Citizen, Permanent resident, or </a:t>
            </a:r>
            <a:r>
              <a:rPr lang="en-US">
                <a:solidFill>
                  <a:srgbClr val="404040"/>
                </a:solidFill>
              </a:rPr>
              <a:t>other limited Legal Status </a:t>
            </a:r>
          </a:p>
          <a:p>
            <a:pPr lvl="1"/>
            <a:r>
              <a:rPr lang="en-US"/>
              <a:t>We can only assist undocumented individuals in DV cases or human trafficking</a:t>
            </a:r>
          </a:p>
          <a:p>
            <a:pPr lvl="1"/>
            <a:r>
              <a:rPr lang="en-US"/>
              <a:t>Cannot be a conflict of interest (parents in custody cases) </a:t>
            </a:r>
          </a:p>
          <a:p>
            <a:r>
              <a:rPr lang="en-US"/>
              <a:t>Generally, we do not take fee generating cases ( i.e. Workers Compensation)</a:t>
            </a:r>
          </a:p>
          <a:p>
            <a:endParaRPr lang="en-US"/>
          </a:p>
          <a:p>
            <a:endParaRPr lang="en-US"/>
          </a:p>
        </p:txBody>
      </p:sp>
    </p:spTree>
    <p:extLst>
      <p:ext uri="{BB962C8B-B14F-4D97-AF65-F5344CB8AC3E}">
        <p14:creationId xmlns:p14="http://schemas.microsoft.com/office/powerpoint/2010/main" val="345275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indoor, table, sitting, wooden&#10;&#10;Description generated with very high confidence">
            <a:extLst>
              <a:ext uri="{FF2B5EF4-FFF2-40B4-BE49-F238E27FC236}">
                <a16:creationId xmlns:a16="http://schemas.microsoft.com/office/drawing/2014/main" id="{CEBBDC29-34DE-4BC8-ACF9-38C1B5250BF9}"/>
              </a:ext>
            </a:extLst>
          </p:cNvPr>
          <p:cNvPicPr>
            <a:picLocks noChangeAspect="1"/>
          </p:cNvPicPr>
          <p:nvPr/>
        </p:nvPicPr>
        <p:blipFill rotWithShape="1">
          <a:blip r:embed="rId2"/>
          <a:srcRect l="33098" r="6255"/>
          <a:stretch/>
        </p:blipFill>
        <p:spPr>
          <a:xfrm>
            <a:off x="4312986" y="-1"/>
            <a:ext cx="787901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BEBB28F-2E7B-4061-8203-87841911EFC7}"/>
              </a:ext>
            </a:extLst>
          </p:cNvPr>
          <p:cNvSpPr>
            <a:spLocks noGrp="1"/>
          </p:cNvSpPr>
          <p:nvPr>
            <p:ph type="title"/>
          </p:nvPr>
        </p:nvSpPr>
        <p:spPr>
          <a:xfrm>
            <a:off x="648579" y="609600"/>
            <a:ext cx="4181801" cy="1320800"/>
          </a:xfrm>
        </p:spPr>
        <p:txBody>
          <a:bodyPr vert="horz" lIns="91440" tIns="45720" rIns="91440" bIns="45720" rtlCol="0" anchor="t">
            <a:normAutofit/>
          </a:bodyPr>
          <a:lstStyle/>
          <a:p>
            <a:r>
              <a:rPr lang="en-US">
                <a:solidFill>
                  <a:schemeClr val="tx1"/>
                </a:solidFill>
              </a:rPr>
              <a:t>Areas of Practice</a:t>
            </a:r>
            <a:r>
              <a:rPr lang="en-US"/>
              <a:t> </a:t>
            </a:r>
          </a:p>
        </p:txBody>
      </p:sp>
      <p:sp>
        <p:nvSpPr>
          <p:cNvPr id="3" name="Content Placeholder 2">
            <a:extLst>
              <a:ext uri="{FF2B5EF4-FFF2-40B4-BE49-F238E27FC236}">
                <a16:creationId xmlns:a16="http://schemas.microsoft.com/office/drawing/2014/main" id="{D893AB48-2034-40F9-AEEC-09875FAF048B}"/>
              </a:ext>
            </a:extLst>
          </p:cNvPr>
          <p:cNvSpPr>
            <a:spLocks noGrp="1"/>
          </p:cNvSpPr>
          <p:nvPr>
            <p:ph sz="half" idx="1"/>
          </p:nvPr>
        </p:nvSpPr>
        <p:spPr>
          <a:xfrm>
            <a:off x="649792" y="1275603"/>
            <a:ext cx="6596157" cy="4953702"/>
          </a:xfrm>
        </p:spPr>
        <p:txBody>
          <a:bodyPr vert="horz" lIns="91440" tIns="45720" rIns="91440" bIns="45720" rtlCol="0" anchor="t">
            <a:normAutofit lnSpcReduction="10000"/>
          </a:bodyPr>
          <a:lstStyle/>
          <a:p>
            <a:pPr>
              <a:lnSpc>
                <a:spcPct val="90000"/>
              </a:lnSpc>
            </a:pPr>
            <a:r>
              <a:rPr lang="en-US" sz="1600" b="1"/>
              <a:t>Family Law</a:t>
            </a:r>
            <a:endParaRPr lang="en-US" b="1"/>
          </a:p>
          <a:p>
            <a:pPr lvl="1">
              <a:lnSpc>
                <a:spcPct val="90000"/>
              </a:lnSpc>
              <a:buFont typeface="Courier New" charset="2"/>
              <a:buChar char="o"/>
            </a:pPr>
            <a:r>
              <a:rPr lang="en-US" sz="1400"/>
              <a:t>Custody</a:t>
            </a:r>
            <a:endParaRPr lang="en-US" sz="1800"/>
          </a:p>
          <a:p>
            <a:pPr lvl="1">
              <a:lnSpc>
                <a:spcPct val="90000"/>
              </a:lnSpc>
              <a:buFont typeface="Courier New" charset="2"/>
              <a:buChar char="o"/>
            </a:pPr>
            <a:r>
              <a:rPr lang="en-US" sz="1300"/>
              <a:t>Protection from Abuse</a:t>
            </a:r>
          </a:p>
          <a:p>
            <a:pPr lvl="1">
              <a:lnSpc>
                <a:spcPct val="90000"/>
              </a:lnSpc>
              <a:buFont typeface="Courier New" charset="2"/>
              <a:buChar char="o"/>
            </a:pPr>
            <a:r>
              <a:rPr lang="en-US" sz="1300"/>
              <a:t>Dependency (Bucks and </a:t>
            </a:r>
            <a:r>
              <a:rPr lang="en-US" sz="1300" err="1"/>
              <a:t>MontCo</a:t>
            </a:r>
            <a:r>
              <a:rPr lang="en-US" sz="1300"/>
              <a:t> only)</a:t>
            </a:r>
          </a:p>
          <a:p>
            <a:pPr>
              <a:lnSpc>
                <a:spcPct val="90000"/>
              </a:lnSpc>
            </a:pPr>
            <a:r>
              <a:rPr lang="en-US" sz="1600" b="1"/>
              <a:t>Public Benefits </a:t>
            </a:r>
          </a:p>
          <a:p>
            <a:pPr lvl="1">
              <a:lnSpc>
                <a:spcPct val="90000"/>
              </a:lnSpc>
              <a:buFont typeface="Courier New" charset="2"/>
              <a:buChar char="o"/>
            </a:pPr>
            <a:r>
              <a:rPr lang="en-US" sz="1400"/>
              <a:t>SSI/SSD</a:t>
            </a:r>
          </a:p>
          <a:p>
            <a:pPr lvl="1">
              <a:lnSpc>
                <a:spcPct val="90000"/>
              </a:lnSpc>
              <a:buFont typeface="Courier New" charset="2"/>
              <a:buChar char="o"/>
            </a:pPr>
            <a:r>
              <a:rPr lang="en-US" sz="1300"/>
              <a:t>Unemployment Compensation</a:t>
            </a:r>
          </a:p>
          <a:p>
            <a:pPr lvl="1">
              <a:lnSpc>
                <a:spcPct val="90000"/>
              </a:lnSpc>
              <a:buFont typeface="Courier New" charset="2"/>
              <a:buChar char="o"/>
            </a:pPr>
            <a:r>
              <a:rPr lang="en-US" sz="1300"/>
              <a:t>SNAP/TANF/LIHEAP/etc.</a:t>
            </a:r>
          </a:p>
          <a:p>
            <a:pPr>
              <a:lnSpc>
                <a:spcPct val="90000"/>
              </a:lnSpc>
            </a:pPr>
            <a:r>
              <a:rPr lang="en-US" sz="1600" b="1"/>
              <a:t>Housing Problems</a:t>
            </a:r>
          </a:p>
          <a:p>
            <a:pPr lvl="1">
              <a:lnSpc>
                <a:spcPct val="90000"/>
              </a:lnSpc>
              <a:buFont typeface="Courier New" charset="2"/>
              <a:buChar char="o"/>
            </a:pPr>
            <a:r>
              <a:rPr lang="en-US" sz="1400"/>
              <a:t>Foreclosure</a:t>
            </a:r>
            <a:endParaRPr lang="en-US"/>
          </a:p>
          <a:p>
            <a:pPr lvl="1">
              <a:lnSpc>
                <a:spcPct val="90000"/>
              </a:lnSpc>
              <a:buFont typeface="Courier New" charset="2"/>
              <a:buChar char="o"/>
            </a:pPr>
            <a:r>
              <a:rPr lang="en-US" sz="1400"/>
              <a:t>Landlord Tenant</a:t>
            </a:r>
          </a:p>
          <a:p>
            <a:pPr>
              <a:lnSpc>
                <a:spcPct val="90000"/>
              </a:lnSpc>
            </a:pPr>
            <a:r>
              <a:rPr lang="en-US" sz="1600" b="1"/>
              <a:t>Elder Law</a:t>
            </a:r>
          </a:p>
          <a:p>
            <a:pPr>
              <a:lnSpc>
                <a:spcPct val="90000"/>
              </a:lnSpc>
            </a:pPr>
            <a:r>
              <a:rPr lang="en-US" sz="1600" b="1"/>
              <a:t>Consumer &amp; Bankruptcy Problems</a:t>
            </a:r>
          </a:p>
          <a:p>
            <a:pPr>
              <a:lnSpc>
                <a:spcPct val="90000"/>
              </a:lnSpc>
            </a:pPr>
            <a:r>
              <a:rPr lang="en-US" sz="1600" b="1"/>
              <a:t>Expungements, Limited Access &amp; Pardons</a:t>
            </a:r>
          </a:p>
          <a:p>
            <a:pPr>
              <a:lnSpc>
                <a:spcPct val="90000"/>
              </a:lnSpc>
            </a:pPr>
            <a:r>
              <a:rPr lang="en-US" sz="1600" b="1"/>
              <a:t>Veterans Benefits &amp; Discharge Upgrades</a:t>
            </a:r>
          </a:p>
          <a:p>
            <a:pPr>
              <a:lnSpc>
                <a:spcPct val="90000"/>
              </a:lnSpc>
            </a:pPr>
            <a:r>
              <a:rPr lang="en-US" sz="1600" b="1"/>
              <a:t>Name Changes </a:t>
            </a:r>
          </a:p>
        </p:txBody>
      </p:sp>
    </p:spTree>
    <p:extLst>
      <p:ext uri="{BB962C8B-B14F-4D97-AF65-F5344CB8AC3E}">
        <p14:creationId xmlns:p14="http://schemas.microsoft.com/office/powerpoint/2010/main" val="269931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Apply for Legal Aid </a:t>
            </a:r>
          </a:p>
        </p:txBody>
      </p:sp>
      <p:sp>
        <p:nvSpPr>
          <p:cNvPr id="3" name="Content Placeholder 2"/>
          <p:cNvSpPr>
            <a:spLocks noGrp="1"/>
          </p:cNvSpPr>
          <p:nvPr>
            <p:ph idx="1"/>
          </p:nvPr>
        </p:nvSpPr>
        <p:spPr>
          <a:xfrm>
            <a:off x="817537" y="2556932"/>
            <a:ext cx="10620454" cy="3867519"/>
          </a:xfrm>
        </p:spPr>
        <p:txBody>
          <a:bodyPr>
            <a:normAutofit fontScale="92500" lnSpcReduction="20000"/>
          </a:bodyPr>
          <a:lstStyle/>
          <a:p>
            <a:r>
              <a:rPr lang="en-US"/>
              <a:t>The easiest way to apply for LASP's record clearing services and non-emergencies is through our online application </a:t>
            </a:r>
            <a:r>
              <a:rPr lang="en-US">
                <a:solidFill>
                  <a:schemeClr val="tx1"/>
                </a:solidFill>
              </a:rPr>
              <a:t>https://www.lasp.org/apply </a:t>
            </a:r>
          </a:p>
          <a:p>
            <a:pPr lvl="1"/>
            <a:r>
              <a:rPr lang="en-US">
                <a:solidFill>
                  <a:schemeClr val="tx1"/>
                </a:solidFill>
              </a:rPr>
              <a:t>Someone will follow up with the online application, but it may take several days. You can always apply by phone at the number below if you or your client prefers. </a:t>
            </a:r>
          </a:p>
          <a:p>
            <a:pPr lvl="1"/>
            <a:r>
              <a:rPr lang="en-US">
                <a:solidFill>
                  <a:schemeClr val="tx1"/>
                </a:solidFill>
              </a:rPr>
              <a:t>For record clearing services for </a:t>
            </a:r>
            <a:r>
              <a:rPr lang="en-US" b="1" u="sng">
                <a:solidFill>
                  <a:schemeClr val="tx1"/>
                </a:solidFill>
              </a:rPr>
              <a:t>Philadelphia</a:t>
            </a:r>
            <a:r>
              <a:rPr lang="en-US">
                <a:solidFill>
                  <a:schemeClr val="tx1"/>
                </a:solidFill>
              </a:rPr>
              <a:t> cases, please apply to Community Legal Services (CLS) for assistance by calling 215-981-3700</a:t>
            </a:r>
          </a:p>
          <a:p>
            <a:r>
              <a:rPr lang="en-US">
                <a:solidFill>
                  <a:schemeClr val="tx1"/>
                </a:solidFill>
              </a:rPr>
              <a:t>For emergency matters (Protection from Abuse Orders, evictions, </a:t>
            </a:r>
            <a:r>
              <a:rPr lang="en-US" err="1">
                <a:solidFill>
                  <a:schemeClr val="tx1"/>
                </a:solidFill>
              </a:rPr>
              <a:t>etc</a:t>
            </a:r>
            <a:r>
              <a:rPr lang="en-US">
                <a:solidFill>
                  <a:schemeClr val="tx1"/>
                </a:solidFill>
              </a:rPr>
              <a:t>): Call LASP's general intake line at 877-429-5994 M-F from 9:00 – Noon. It is best to call right at 9:00 a.m. and expect to be on hold. </a:t>
            </a:r>
          </a:p>
          <a:p>
            <a:r>
              <a:rPr lang="en-US">
                <a:solidFill>
                  <a:schemeClr val="tx1"/>
                </a:solidFill>
              </a:rPr>
              <a:t>For general questions about record clearing, you can contact the Community Engagement Unit at (847) 957-6970</a:t>
            </a:r>
            <a:endParaRPr lang="en-US">
              <a:solidFill>
                <a:schemeClr val="tx1"/>
              </a:solidFill>
              <a:ea typeface="+mn-lt"/>
              <a:cs typeface="+mn-lt"/>
            </a:endParaRPr>
          </a:p>
          <a:p>
            <a:endParaRPr lang="en-US">
              <a:solidFill>
                <a:schemeClr val="tx1"/>
              </a:solidFill>
            </a:endParaRPr>
          </a:p>
        </p:txBody>
      </p:sp>
    </p:spTree>
    <p:extLst>
      <p:ext uri="{BB962C8B-B14F-4D97-AF65-F5344CB8AC3E}">
        <p14:creationId xmlns:p14="http://schemas.microsoft.com/office/powerpoint/2010/main" val="385329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413" y="0"/>
            <a:ext cx="10089230" cy="536626"/>
          </a:xfrm>
        </p:spPr>
        <p:txBody>
          <a:bodyPr>
            <a:normAutofit fontScale="90000"/>
          </a:bodyPr>
          <a:lstStyle/>
          <a:p>
            <a:pPr algn="ctr"/>
            <a:r>
              <a:rPr lang="en-US" b="1"/>
              <a:t>Expungements – Record Totally Destroyed </a:t>
            </a:r>
          </a:p>
        </p:txBody>
      </p:sp>
      <p:graphicFrame>
        <p:nvGraphicFramePr>
          <p:cNvPr id="4" name="Table 3"/>
          <p:cNvGraphicFramePr>
            <a:graphicFrameLocks noGrp="1"/>
          </p:cNvGraphicFramePr>
          <p:nvPr>
            <p:extLst>
              <p:ext uri="{D42A27DB-BD31-4B8C-83A1-F6EECF244321}">
                <p14:modId xmlns:p14="http://schemas.microsoft.com/office/powerpoint/2010/main" val="2644235849"/>
              </p:ext>
            </p:extLst>
          </p:nvPr>
        </p:nvGraphicFramePr>
        <p:xfrm>
          <a:off x="504493" y="693528"/>
          <a:ext cx="11238639" cy="5686881"/>
        </p:xfrm>
        <a:graphic>
          <a:graphicData uri="http://schemas.openxmlformats.org/drawingml/2006/table">
            <a:tbl>
              <a:tblPr firstRow="1" bandRow="1">
                <a:tableStyleId>{B301B821-A1FF-4177-AEE7-76D212191A09}</a:tableStyleId>
              </a:tblPr>
              <a:tblGrid>
                <a:gridCol w="3376903">
                  <a:extLst>
                    <a:ext uri="{9D8B030D-6E8A-4147-A177-3AD203B41FA5}">
                      <a16:colId xmlns:a16="http://schemas.microsoft.com/office/drawing/2014/main" val="20000"/>
                    </a:ext>
                  </a:extLst>
                </a:gridCol>
                <a:gridCol w="7861736">
                  <a:extLst>
                    <a:ext uri="{9D8B030D-6E8A-4147-A177-3AD203B41FA5}">
                      <a16:colId xmlns:a16="http://schemas.microsoft.com/office/drawing/2014/main" val="20002"/>
                    </a:ext>
                  </a:extLst>
                </a:gridCol>
              </a:tblGrid>
              <a:tr h="673533">
                <a:tc gridSpan="2">
                  <a:txBody>
                    <a:bodyPr/>
                    <a:lstStyle/>
                    <a:p>
                      <a:pPr marL="0" marR="0" indent="0" algn="ctr" rtl="0" eaLnBrk="1" fontAlgn="auto" latinLnBrk="0" hangingPunct="1">
                        <a:lnSpc>
                          <a:spcPct val="100000"/>
                        </a:lnSpc>
                        <a:spcBef>
                          <a:spcPts val="0"/>
                        </a:spcBef>
                        <a:spcAft>
                          <a:spcPts val="0"/>
                        </a:spcAft>
                        <a:buClrTx/>
                        <a:buSzTx/>
                        <a:buFontTx/>
                        <a:buNone/>
                      </a:pPr>
                      <a:r>
                        <a:rPr lang="en-US" sz="2000" b="1">
                          <a:solidFill>
                            <a:schemeClr val="tx1"/>
                          </a:solidFill>
                        </a:rPr>
                        <a:t>CHARGES THAT ARE ELIGIBLE </a:t>
                      </a:r>
                    </a:p>
                    <a:p>
                      <a:pPr marL="0" marR="0" indent="0" algn="ctr" defTabSz="777240" rtl="0" eaLnBrk="1" fontAlgn="auto" latinLnBrk="0" hangingPunct="1">
                        <a:lnSpc>
                          <a:spcPct val="100000"/>
                        </a:lnSpc>
                        <a:spcBef>
                          <a:spcPts val="0"/>
                        </a:spcBef>
                        <a:spcAft>
                          <a:spcPts val="0"/>
                        </a:spcAft>
                        <a:buClrTx/>
                        <a:buSzTx/>
                        <a:buFontTx/>
                        <a:buNone/>
                        <a:tabLst/>
                        <a:defRPr/>
                      </a:pPr>
                      <a:r>
                        <a:rPr lang="en-US" sz="2000" b="1">
                          <a:solidFill>
                            <a:schemeClr val="tx1"/>
                          </a:solidFill>
                        </a:rPr>
                        <a:t>FOR </a:t>
                      </a:r>
                      <a:r>
                        <a:rPr lang="en-US" sz="2000" b="1" u="sng">
                          <a:solidFill>
                            <a:schemeClr val="tx1"/>
                          </a:solidFill>
                        </a:rPr>
                        <a:t>EXPUNGEMENT</a:t>
                      </a:r>
                      <a:r>
                        <a:rPr lang="en-US" sz="2000" b="1">
                          <a:solidFill>
                            <a:schemeClr val="tx1"/>
                          </a:solidFill>
                        </a:rPr>
                        <a:t> (BY FILING A PETITION IN COURT)</a:t>
                      </a:r>
                    </a:p>
                  </a:txBody>
                  <a:tcPr marL="62329" marR="62329" marT="31165" marB="31165">
                    <a:solidFill>
                      <a:schemeClr val="accent6">
                        <a:lumMod val="40000"/>
                        <a:lumOff val="60000"/>
                      </a:schemeClr>
                    </a:solidFill>
                  </a:tcPr>
                </a:tc>
                <a:tc hMerge="1">
                  <a:txBody>
                    <a:bodyPr/>
                    <a:lstStyle/>
                    <a:p>
                      <a:pPr marL="0" marR="0" indent="0" algn="l" defTabSz="777240" rtl="0" eaLnBrk="1" fontAlgn="auto" latinLnBrk="0" hangingPunct="1">
                        <a:lnSpc>
                          <a:spcPct val="100000"/>
                        </a:lnSpc>
                        <a:spcBef>
                          <a:spcPts val="0"/>
                        </a:spcBef>
                        <a:spcAft>
                          <a:spcPts val="0"/>
                        </a:spcAft>
                        <a:buClrTx/>
                        <a:buSzTx/>
                        <a:buFontTx/>
                        <a:buNone/>
                        <a:tabLst/>
                        <a:defRPr/>
                      </a:pPr>
                      <a:endParaRPr lang="en-US" sz="1200" b="1">
                        <a:solidFill>
                          <a:schemeClr val="tx1"/>
                        </a:solidFill>
                      </a:endParaRPr>
                    </a:p>
                  </a:txBody>
                  <a:tcPr>
                    <a:lnL w="1270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r h="505149">
                <a:tc>
                  <a:txBody>
                    <a:bodyPr/>
                    <a:lstStyle/>
                    <a:p>
                      <a:pPr algn="ctr"/>
                      <a:endParaRPr lang="en-US" sz="900" b="1" i="1">
                        <a:solidFill>
                          <a:srgbClr val="0070C0"/>
                        </a:solidFill>
                      </a:endParaRPr>
                    </a:p>
                    <a:p>
                      <a:pPr algn="ctr"/>
                      <a:r>
                        <a:rPr lang="en-US" sz="2000" b="1" i="0">
                          <a:solidFill>
                            <a:srgbClr val="0070C0"/>
                          </a:solidFill>
                        </a:rPr>
                        <a:t>Type of Charge</a:t>
                      </a:r>
                    </a:p>
                  </a:txBody>
                  <a:tcPr marL="62329" marR="62329" marT="31165" marB="31165">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marL="0" marR="0" indent="0" algn="ctr" defTabSz="777240" rtl="0" eaLnBrk="1" fontAlgn="auto" latinLnBrk="0" hangingPunct="1">
                        <a:lnSpc>
                          <a:spcPct val="100000"/>
                        </a:lnSpc>
                        <a:spcBef>
                          <a:spcPts val="0"/>
                        </a:spcBef>
                        <a:spcAft>
                          <a:spcPts val="0"/>
                        </a:spcAft>
                        <a:buClrTx/>
                        <a:buSzTx/>
                        <a:buFontTx/>
                        <a:buNone/>
                        <a:tabLst/>
                        <a:defRPr/>
                      </a:pPr>
                      <a:endParaRPr lang="en-US" sz="900" b="1">
                        <a:solidFill>
                          <a:srgbClr val="0070C0"/>
                        </a:solidFill>
                      </a:endParaRPr>
                    </a:p>
                    <a:p>
                      <a:pPr marL="0" marR="0" indent="0" algn="ctr" defTabSz="777240" rtl="0" eaLnBrk="1" fontAlgn="auto" latinLnBrk="0" hangingPunct="1">
                        <a:lnSpc>
                          <a:spcPct val="100000"/>
                        </a:lnSpc>
                        <a:spcBef>
                          <a:spcPts val="0"/>
                        </a:spcBef>
                        <a:spcAft>
                          <a:spcPts val="0"/>
                        </a:spcAft>
                        <a:buClrTx/>
                        <a:buSzTx/>
                        <a:buFontTx/>
                        <a:buNone/>
                        <a:tabLst/>
                        <a:defRPr/>
                      </a:pPr>
                      <a:r>
                        <a:rPr lang="en-US" sz="2000" b="1">
                          <a:solidFill>
                            <a:srgbClr val="0070C0"/>
                          </a:solidFill>
                        </a:rPr>
                        <a:t>Explanation</a:t>
                      </a:r>
                    </a:p>
                  </a:txBody>
                  <a:tcPr marL="62329" marR="62329" marT="31165" marB="31165">
                    <a:lnL w="12700" cap="flat" cmpd="sng" algn="ctr">
                      <a:solidFill>
                        <a:schemeClr val="accent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1"/>
                  </a:ext>
                </a:extLst>
              </a:tr>
              <a:tr h="976621">
                <a:tc>
                  <a:txBody>
                    <a:bodyPr/>
                    <a:lstStyle/>
                    <a:p>
                      <a:r>
                        <a:rPr lang="en-US" sz="2000" b="1" i="1">
                          <a:latin typeface="Calibri"/>
                        </a:rPr>
                        <a:t>Non-conviction</a:t>
                      </a:r>
                      <a:endParaRPr lang="en-US"/>
                    </a:p>
                    <a:p>
                      <a:pPr lvl="0">
                        <a:buNone/>
                      </a:pPr>
                      <a:r>
                        <a:rPr lang="en-US" sz="2000" i="1">
                          <a:latin typeface="Calibri"/>
                        </a:rPr>
                        <a:t>(withdrawn, nolle </a:t>
                      </a:r>
                      <a:r>
                        <a:rPr lang="en-US" sz="2000" i="1" err="1">
                          <a:latin typeface="Calibri"/>
                        </a:rPr>
                        <a:t>prossed</a:t>
                      </a:r>
                      <a:r>
                        <a:rPr lang="en-US" sz="2000" i="1">
                          <a:latin typeface="Calibri"/>
                        </a:rPr>
                        <a:t>, dismissed, not guilty, pardoned)</a:t>
                      </a:r>
                    </a:p>
                  </a:txBody>
                  <a:tcPr marL="62329" marR="62329" marT="31165" marB="31165">
                    <a:lnR w="12700" cap="flat" cmpd="sng" algn="ctr">
                      <a:solidFill>
                        <a:schemeClr val="accent1"/>
                      </a:solidFill>
                      <a:prstDash val="solid"/>
                      <a:round/>
                      <a:headEnd type="none" w="med" len="med"/>
                      <a:tailEnd type="none" w="med" len="med"/>
                    </a:lnR>
                  </a:tcPr>
                </a:tc>
                <a:tc>
                  <a:txBody>
                    <a:bodyPr/>
                    <a:lstStyle/>
                    <a:p>
                      <a:pPr marL="171450" indent="-171450">
                        <a:buFont typeface="Arial" panose="020B0604020202020204" pitchFamily="34" charset="0"/>
                        <a:buChar char="•"/>
                      </a:pPr>
                      <a:r>
                        <a:rPr lang="en-US" sz="1600" b="0">
                          <a:latin typeface="Calibri"/>
                        </a:rPr>
                        <a:t>Eligible</a:t>
                      </a:r>
                      <a:r>
                        <a:rPr lang="en-US" sz="1600" b="0" baseline="0">
                          <a:latin typeface="Calibri"/>
                        </a:rPr>
                        <a:t> for expungement immediately following final disposition. </a:t>
                      </a:r>
                    </a:p>
                    <a:p>
                      <a:pPr marL="171450" indent="-171450">
                        <a:buFont typeface="Arial" panose="020B0604020202020204" pitchFamily="34" charset="0"/>
                        <a:buChar char="•"/>
                      </a:pPr>
                      <a:r>
                        <a:rPr lang="en-US" sz="1600" b="0" baseline="0">
                          <a:latin typeface="Calibri"/>
                        </a:rPr>
                        <a:t>Grade does not matter.</a:t>
                      </a:r>
                      <a:endParaRPr lang="en-US" sz="1600" b="0">
                        <a:latin typeface="Calibri"/>
                      </a:endParaRPr>
                    </a:p>
                  </a:txBody>
                  <a:tcPr marL="62329" marR="62329" marT="31165" marB="31165">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2"/>
                  </a:ext>
                </a:extLst>
              </a:tr>
              <a:tr h="1380741">
                <a:tc>
                  <a:txBody>
                    <a:bodyPr/>
                    <a:lstStyle/>
                    <a:p>
                      <a:r>
                        <a:rPr lang="en-US" sz="2000" b="1" i="1">
                          <a:latin typeface="Calibri"/>
                        </a:rPr>
                        <a:t>Diversion program </a:t>
                      </a:r>
                      <a:endParaRPr lang="en-US" sz="2000" i="1">
                        <a:latin typeface="Calibri"/>
                      </a:endParaRPr>
                    </a:p>
                    <a:p>
                      <a:pPr lvl="0">
                        <a:buNone/>
                      </a:pPr>
                      <a:r>
                        <a:rPr lang="en-US" sz="2000" i="1">
                          <a:latin typeface="Calibri"/>
                        </a:rPr>
                        <a:t>(e.g.</a:t>
                      </a:r>
                      <a:r>
                        <a:rPr lang="en-US" sz="2000" i="1" baseline="0">
                          <a:latin typeface="Calibri"/>
                        </a:rPr>
                        <a:t> ARD, Section 17)</a:t>
                      </a:r>
                      <a:endParaRPr lang="en-US" sz="2000" i="1">
                        <a:latin typeface="Calibri"/>
                      </a:endParaRPr>
                    </a:p>
                  </a:txBody>
                  <a:tcPr marL="62329" marR="62329" marT="31165" marB="31165">
                    <a:lnR w="12700" cap="flat" cmpd="sng" algn="ctr">
                      <a:solidFill>
                        <a:schemeClr val="accent1"/>
                      </a:solidFill>
                      <a:prstDash val="solid"/>
                      <a:round/>
                      <a:headEnd type="none" w="med" len="med"/>
                      <a:tailEnd type="none" w="med" len="med"/>
                    </a:lnR>
                  </a:tcPr>
                </a:tc>
                <a:tc>
                  <a:txBody>
                    <a:bodyPr/>
                    <a:lstStyle/>
                    <a:p>
                      <a:pPr marL="171450" indent="-171450">
                        <a:buFont typeface="Arial" charset="0"/>
                        <a:buChar char="•"/>
                      </a:pPr>
                      <a:r>
                        <a:rPr lang="en-US" sz="1600" b="0">
                          <a:latin typeface="Calibri"/>
                        </a:rPr>
                        <a:t>Eligible for expungement following completion of diversion program,</a:t>
                      </a:r>
                      <a:r>
                        <a:rPr lang="en-US" sz="1600" b="0" baseline="0">
                          <a:latin typeface="Calibri"/>
                        </a:rPr>
                        <a:t> though may be waiting period depending on the program. </a:t>
                      </a:r>
                    </a:p>
                    <a:p>
                      <a:pPr marL="171450" indent="-171450">
                        <a:buFont typeface="Arial" charset="0"/>
                        <a:buChar char="•"/>
                      </a:pPr>
                      <a:r>
                        <a:rPr lang="en-US" sz="1600" b="0" baseline="0">
                          <a:latin typeface="Calibri"/>
                        </a:rPr>
                        <a:t>Grade does not matter.</a:t>
                      </a:r>
                    </a:p>
                    <a:p>
                      <a:pPr marL="171450" indent="-171450">
                        <a:buFont typeface="Arial" charset="0"/>
                        <a:buChar char="•"/>
                      </a:pPr>
                      <a:r>
                        <a:rPr lang="en-US" sz="1600" b="0" baseline="0">
                          <a:latin typeface="Calibri"/>
                        </a:rPr>
                        <a:t>Fines and costs must be paid off! </a:t>
                      </a:r>
                    </a:p>
                    <a:p>
                      <a:pPr marL="171450" indent="-171450">
                        <a:buFont typeface="Arial" charset="0"/>
                        <a:buChar char="•"/>
                      </a:pPr>
                      <a:r>
                        <a:rPr lang="en-US" sz="1600" b="0" baseline="0">
                          <a:latin typeface="Calibri"/>
                        </a:rPr>
                        <a:t>For ARD, must attach ARD Completion Letter to petition.</a:t>
                      </a:r>
                      <a:endParaRPr lang="en-US" sz="1600" b="0">
                        <a:latin typeface="Calibri"/>
                      </a:endParaRPr>
                    </a:p>
                  </a:txBody>
                  <a:tcPr marL="62329" marR="62329" marT="31165" marB="31165">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3"/>
                  </a:ext>
                </a:extLst>
              </a:tr>
              <a:tr h="808238">
                <a:tc>
                  <a:txBody>
                    <a:bodyPr/>
                    <a:lstStyle/>
                    <a:p>
                      <a:r>
                        <a:rPr lang="en-US" sz="2000" b="1" i="1">
                          <a:latin typeface="Calibri"/>
                        </a:rPr>
                        <a:t>Summary Convictions</a:t>
                      </a:r>
                    </a:p>
                  </a:txBody>
                  <a:tcPr marL="62329" marR="62329" marT="31165" marB="31165">
                    <a:lnR w="12700" cap="flat" cmpd="sng" algn="ctr">
                      <a:solidFill>
                        <a:schemeClr val="accent1"/>
                      </a:solidFill>
                      <a:prstDash val="solid"/>
                      <a:round/>
                      <a:headEnd type="none" w="med" len="med"/>
                      <a:tailEnd type="none" w="med" len="med"/>
                    </a:lnR>
                  </a:tcPr>
                </a:tc>
                <a:tc>
                  <a:txBody>
                    <a:bodyPr/>
                    <a:lstStyle/>
                    <a:p>
                      <a:pPr marL="171450" indent="-171450">
                        <a:buFont typeface="Arial" panose="020B0604020202020204" pitchFamily="34" charset="0"/>
                        <a:buChar char="•"/>
                      </a:pPr>
                      <a:r>
                        <a:rPr lang="en-US" sz="1600" b="0">
                          <a:latin typeface="Calibri"/>
                        </a:rPr>
                        <a:t>Eligible</a:t>
                      </a:r>
                      <a:r>
                        <a:rPr lang="en-US" sz="1600" b="0" baseline="0">
                          <a:latin typeface="Calibri"/>
                        </a:rPr>
                        <a:t> for expungement if there is a 5-year arrest-free period following conviction.</a:t>
                      </a:r>
                    </a:p>
                    <a:p>
                      <a:pPr marL="171450" indent="-171450">
                        <a:buFont typeface="Arial" panose="020B0604020202020204" pitchFamily="34" charset="0"/>
                        <a:buChar char="•"/>
                      </a:pPr>
                      <a:r>
                        <a:rPr lang="en-US" sz="1600" b="0" baseline="0">
                          <a:latin typeface="Calibri"/>
                        </a:rPr>
                        <a:t>Only for convictions with </a:t>
                      </a:r>
                      <a:r>
                        <a:rPr lang="en-US" sz="1600" b="0" i="1" baseline="0">
                          <a:latin typeface="Calibri"/>
                        </a:rPr>
                        <a:t>summary </a:t>
                      </a:r>
                      <a:r>
                        <a:rPr lang="en-US" sz="1600" b="0" i="0" baseline="0">
                          <a:latin typeface="Calibri"/>
                        </a:rPr>
                        <a:t>grades.</a:t>
                      </a:r>
                    </a:p>
                    <a:p>
                      <a:pPr marL="171450" indent="-171450">
                        <a:buFont typeface="Arial" panose="020B0604020202020204" pitchFamily="34" charset="0"/>
                        <a:buChar char="•"/>
                      </a:pPr>
                      <a:r>
                        <a:rPr lang="en-US" sz="1600" b="0" i="0" baseline="0">
                          <a:latin typeface="Calibri"/>
                        </a:rPr>
                        <a:t>Fines and costs must be paid off!</a:t>
                      </a:r>
                      <a:endParaRPr lang="en-US" sz="1600" b="0" baseline="0">
                        <a:latin typeface="Calibri"/>
                      </a:endParaRPr>
                    </a:p>
                  </a:txBody>
                  <a:tcPr marL="62329" marR="62329" marT="31165" marB="31165">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4"/>
                  </a:ext>
                </a:extLst>
              </a:tr>
              <a:tr h="1010298">
                <a:tc>
                  <a:txBody>
                    <a:bodyPr/>
                    <a:lstStyle/>
                    <a:p>
                      <a:r>
                        <a:rPr lang="en-US" sz="2000" b="1" i="1">
                          <a:latin typeface="Calibri"/>
                        </a:rPr>
                        <a:t>Convictions for individuals </a:t>
                      </a:r>
                      <a:r>
                        <a:rPr lang="en-US" sz="2000" b="1" i="1" baseline="0">
                          <a:latin typeface="Calibri"/>
                        </a:rPr>
                        <a:t>who are over 70 years old</a:t>
                      </a:r>
                      <a:endParaRPr lang="en-US" sz="2000" b="1" i="1">
                        <a:latin typeface="Calibri"/>
                      </a:endParaRPr>
                    </a:p>
                  </a:txBody>
                  <a:tcPr marL="62329" marR="62329" marT="31165" marB="31165">
                    <a:lnR w="12700" cap="flat" cmpd="sng" algn="ctr">
                      <a:solidFill>
                        <a:schemeClr val="accent1"/>
                      </a:solidFill>
                      <a:prstDash val="solid"/>
                      <a:round/>
                      <a:headEnd type="none" w="med" len="med"/>
                      <a:tailEnd type="none" w="med" len="med"/>
                    </a:lnR>
                  </a:tcPr>
                </a:tc>
                <a:tc>
                  <a:txBody>
                    <a:bodyPr/>
                    <a:lstStyle/>
                    <a:p>
                      <a:pPr marL="171450" indent="-171450">
                        <a:buFont typeface="Arial" panose="020B0604020202020204" pitchFamily="34" charset="0"/>
                        <a:buChar char="•"/>
                      </a:pPr>
                      <a:r>
                        <a:rPr lang="en-US" sz="1600" b="0">
                          <a:latin typeface="Calibri"/>
                        </a:rPr>
                        <a:t>Eligible</a:t>
                      </a:r>
                      <a:r>
                        <a:rPr lang="en-US" sz="1600" b="0" baseline="0">
                          <a:latin typeface="Calibri"/>
                        </a:rPr>
                        <a:t> for expungement if individual is over 70 and has a 10-year arrest-free period since conviction. </a:t>
                      </a:r>
                    </a:p>
                    <a:p>
                      <a:pPr marL="171450" indent="-171450">
                        <a:buFont typeface="Arial" panose="020B0604020202020204" pitchFamily="34" charset="0"/>
                        <a:buChar char="•"/>
                      </a:pPr>
                      <a:r>
                        <a:rPr lang="en-US" sz="1600" b="0" baseline="0">
                          <a:latin typeface="Calibri"/>
                        </a:rPr>
                        <a:t>Grade does not matter (even felony convictions can be expunged!)</a:t>
                      </a:r>
                    </a:p>
                    <a:p>
                      <a:pPr marL="171450" indent="-171450">
                        <a:buFont typeface="Arial" panose="020B0604020202020204" pitchFamily="34" charset="0"/>
                        <a:buChar char="•"/>
                      </a:pPr>
                      <a:r>
                        <a:rPr lang="en-US" sz="1600" b="0" baseline="0">
                          <a:latin typeface="Calibri"/>
                        </a:rPr>
                        <a:t>Fines and costs must be paid off!</a:t>
                      </a:r>
                    </a:p>
                  </a:txBody>
                  <a:tcPr marL="62329" marR="62329" marT="31165" marB="31165">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7217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341" y="0"/>
            <a:ext cx="12227974" cy="6856214"/>
            <a:chOff x="-16934" y="0"/>
            <a:chExt cx="12231160" cy="6856214"/>
          </a:xfrm>
        </p:grpSpPr>
        <p:pic>
          <p:nvPicPr>
            <p:cNvPr id="26" name="Picture 25">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7" name="Rectangle 26">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28" name="Picture 27">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9" name="Picture 28">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1" name="Straight Connector 30">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3286" y="3522131"/>
            <a:ext cx="6813893" cy="0"/>
          </a:xfrm>
          <a:prstGeom prst="line">
            <a:avLst/>
          </a:prstGeom>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3D6DABB5-1FC3-4E21-AC84-4685B03C9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3630" y="1411015"/>
            <a:ext cx="7806126" cy="4103960"/>
          </a:xfrm>
          <a:prstGeom prst="rect">
            <a:avLst/>
          </a:prstGeom>
          <a:blipFill dpi="0" rotWithShape="1">
            <a:blip r:embed="rId5">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a:extLst>
              <a:ext uri="{FF2B5EF4-FFF2-40B4-BE49-F238E27FC236}">
                <a16:creationId xmlns:a16="http://schemas.microsoft.com/office/drawing/2014/main" id="{FC5790B5-250E-45E6-A05D-C3D1D459B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9313" y="1540932"/>
            <a:ext cx="7541838"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37" name="Group 36">
            <a:extLst>
              <a:ext uri="{FF2B5EF4-FFF2-40B4-BE49-F238E27FC236}">
                <a16:creationId xmlns:a16="http://schemas.microsoft.com/office/drawing/2014/main" id="{68158C4B-1BFE-4F6D-B2C1-0066FA1193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3123631"/>
            <a:ext cx="12227952" cy="659658"/>
            <a:chOff x="-16934" y="3123631"/>
            <a:chExt cx="12231160" cy="659658"/>
          </a:xfrm>
        </p:grpSpPr>
        <p:sp>
          <p:nvSpPr>
            <p:cNvPr id="38" name="Rounded Rectangle 17">
              <a:extLst>
                <a:ext uri="{FF2B5EF4-FFF2-40B4-BE49-F238E27FC236}">
                  <a16:creationId xmlns:a16="http://schemas.microsoft.com/office/drawing/2014/main" id="{4A8E3562-03A2-4AF3-89BB-B227ED326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9" name="Picture 38">
              <a:extLst>
                <a:ext uri="{FF2B5EF4-FFF2-40B4-BE49-F238E27FC236}">
                  <a16:creationId xmlns:a16="http://schemas.microsoft.com/office/drawing/2014/main" id="{BD9DF111-5BF8-4312-BECB-94BBCF29EC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40" name="Rounded Rectangle 20">
              <a:extLst>
                <a:ext uri="{FF2B5EF4-FFF2-40B4-BE49-F238E27FC236}">
                  <a16:creationId xmlns:a16="http://schemas.microsoft.com/office/drawing/2014/main" id="{9EEB3A31-82B4-41D6-BEAB-3CC49BBC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1" name="Picture 40">
              <a:extLst>
                <a:ext uri="{FF2B5EF4-FFF2-40B4-BE49-F238E27FC236}">
                  <a16:creationId xmlns:a16="http://schemas.microsoft.com/office/drawing/2014/main" id="{28C66B30-E9F1-40DD-A809-6A1282E237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93CB90E3-6A2D-448D-B557-A05EAEA966C3}"/>
              </a:ext>
            </a:extLst>
          </p:cNvPr>
          <p:cNvSpPr>
            <a:spLocks noGrp="1"/>
          </p:cNvSpPr>
          <p:nvPr>
            <p:ph type="title"/>
          </p:nvPr>
        </p:nvSpPr>
        <p:spPr>
          <a:xfrm>
            <a:off x="2693284" y="1871132"/>
            <a:ext cx="6813894" cy="1515533"/>
          </a:xfrm>
        </p:spPr>
        <p:txBody>
          <a:bodyPr vert="horz" lIns="91440" tIns="45720" rIns="91440" bIns="45720" rtlCol="0" anchor="b">
            <a:normAutofit/>
          </a:bodyPr>
          <a:lstStyle/>
          <a:p>
            <a:pPr>
              <a:lnSpc>
                <a:spcPct val="90000"/>
              </a:lnSpc>
            </a:pPr>
            <a:r>
              <a:rPr lang="en-US" sz="5000"/>
              <a:t>Limited Access </a:t>
            </a:r>
            <a:br>
              <a:rPr lang="en-US" sz="5000"/>
            </a:br>
            <a:r>
              <a:rPr lang="en-US" sz="5000"/>
              <a:t>(or Clean Slate, or Sealing)</a:t>
            </a:r>
          </a:p>
        </p:txBody>
      </p:sp>
      <p:sp>
        <p:nvSpPr>
          <p:cNvPr id="3" name="Text Placeholder 2">
            <a:extLst>
              <a:ext uri="{FF2B5EF4-FFF2-40B4-BE49-F238E27FC236}">
                <a16:creationId xmlns:a16="http://schemas.microsoft.com/office/drawing/2014/main" id="{17FD699F-4F18-4D87-BD6A-14BFFDA28E00}"/>
              </a:ext>
            </a:extLst>
          </p:cNvPr>
          <p:cNvSpPr>
            <a:spLocks noGrp="1"/>
          </p:cNvSpPr>
          <p:nvPr>
            <p:ph type="body" idx="1"/>
          </p:nvPr>
        </p:nvSpPr>
        <p:spPr>
          <a:xfrm>
            <a:off x="2693284" y="3657597"/>
            <a:ext cx="6813894" cy="1320802"/>
          </a:xfrm>
        </p:spPr>
        <p:txBody>
          <a:bodyPr vert="horz" lIns="91440" tIns="45720" rIns="91440" bIns="45720" rtlCol="0" anchor="t">
            <a:noAutofit/>
          </a:bodyPr>
          <a:lstStyle/>
          <a:p>
            <a:pPr>
              <a:lnSpc>
                <a:spcPct val="90000"/>
              </a:lnSpc>
            </a:pPr>
            <a:r>
              <a:rPr lang="en-US" sz="2400"/>
              <a:t>A judge issues a court order to seal the record from public view on UJS Portal/public case search and MOST background checks. Law enforcement and the criminal justice system can still see a sealed record, and it will show up on an FBI-level background check.</a:t>
            </a:r>
          </a:p>
        </p:txBody>
      </p:sp>
      <p:cxnSp>
        <p:nvCxnSpPr>
          <p:cNvPr id="43" name="Straight Connector 42">
            <a:extLst>
              <a:ext uri="{FF2B5EF4-FFF2-40B4-BE49-F238E27FC236}">
                <a16:creationId xmlns:a16="http://schemas.microsoft.com/office/drawing/2014/main" id="{14319AF2-886A-4C5D-B34C-17FCB0267E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3286" y="3522131"/>
            <a:ext cx="681389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0760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1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43" y="0"/>
            <a:ext cx="12226776" cy="6856214"/>
            <a:chOff x="-15736" y="0"/>
            <a:chExt cx="12229962" cy="6856214"/>
          </a:xfrm>
        </p:grpSpPr>
        <p:pic>
          <p:nvPicPr>
            <p:cNvPr id="12" name="Picture 1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353A91D4-AF7D-62AC-49B0-33CD3EF8CFB5}"/>
              </a:ext>
            </a:extLst>
          </p:cNvPr>
          <p:cNvSpPr>
            <a:spLocks noGrp="1"/>
          </p:cNvSpPr>
          <p:nvPr>
            <p:ph type="title"/>
          </p:nvPr>
        </p:nvSpPr>
        <p:spPr>
          <a:xfrm>
            <a:off x="5596518" y="627514"/>
            <a:ext cx="6082473" cy="921765"/>
          </a:xfrm>
        </p:spPr>
        <p:txBody>
          <a:bodyPr>
            <a:normAutofit/>
          </a:bodyPr>
          <a:lstStyle/>
          <a:p>
            <a:pPr>
              <a:lnSpc>
                <a:spcPct val="90000"/>
              </a:lnSpc>
            </a:pPr>
            <a:r>
              <a:rPr lang="en-US" sz="2800" b="1"/>
              <a:t>Who Can and Cannot </a:t>
            </a:r>
            <a:br>
              <a:rPr lang="en-US" sz="2800" b="1"/>
            </a:br>
            <a:r>
              <a:rPr lang="en-US" sz="2800" b="1"/>
              <a:t>See a Sealed Case? </a:t>
            </a:r>
            <a:endParaRPr lang="en-US" b="1"/>
          </a:p>
        </p:txBody>
      </p:sp>
      <p:sp>
        <p:nvSpPr>
          <p:cNvPr id="17" name="Rectangle 1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947" y="1092200"/>
            <a:ext cx="4515833"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descr="Columns outside supreme court building">
            <a:extLst>
              <a:ext uri="{FF2B5EF4-FFF2-40B4-BE49-F238E27FC236}">
                <a16:creationId xmlns:a16="http://schemas.microsoft.com/office/drawing/2014/main" id="{1B0BE265-EABB-A78B-E512-5A03026F64F4}"/>
              </a:ext>
            </a:extLst>
          </p:cNvPr>
          <p:cNvPicPr>
            <a:picLocks noChangeAspect="1"/>
          </p:cNvPicPr>
          <p:nvPr/>
        </p:nvPicPr>
        <p:blipFill rotWithShape="1">
          <a:blip r:embed="rId5"/>
          <a:srcRect l="7422" r="25532" b="-2"/>
          <a:stretch/>
        </p:blipFill>
        <p:spPr>
          <a:xfrm>
            <a:off x="1413904" y="1410208"/>
            <a:ext cx="3875791" cy="3858780"/>
          </a:xfrm>
          <a:prstGeom prst="rect">
            <a:avLst/>
          </a:prstGeom>
        </p:spPr>
      </p:pic>
      <p:cxnSp>
        <p:nvCxnSpPr>
          <p:cNvPr id="19" name="Straight Connector 1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3" y="2400639"/>
            <a:ext cx="480093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0825DE2-09B1-9C1A-AE4A-AF0F9AC9E73D}"/>
              </a:ext>
            </a:extLst>
          </p:cNvPr>
          <p:cNvSpPr>
            <a:spLocks noGrp="1"/>
          </p:cNvSpPr>
          <p:nvPr>
            <p:ph idx="1"/>
          </p:nvPr>
        </p:nvSpPr>
        <p:spPr>
          <a:xfrm>
            <a:off x="5298736" y="1549280"/>
            <a:ext cx="6386262" cy="5007066"/>
          </a:xfrm>
        </p:spPr>
        <p:txBody>
          <a:bodyPr vert="horz" lIns="91440" tIns="45720" rIns="91440" bIns="45720" rtlCol="0" anchor="t">
            <a:noAutofit/>
          </a:bodyPr>
          <a:lstStyle/>
          <a:p>
            <a:pPr>
              <a:lnSpc>
                <a:spcPct val="90000"/>
              </a:lnSpc>
            </a:pPr>
            <a:r>
              <a:rPr lang="en-US"/>
              <a:t>A case granted limited access can only be seen by:</a:t>
            </a:r>
          </a:p>
          <a:p>
            <a:pPr lvl="1">
              <a:lnSpc>
                <a:spcPct val="90000"/>
              </a:lnSpc>
              <a:buSzPct val="114999"/>
              <a:buFont typeface="Courier New"/>
              <a:buChar char="o"/>
            </a:pPr>
            <a:r>
              <a:rPr lang="en-US" sz="2400"/>
              <a:t>Criminal justice agencies</a:t>
            </a:r>
          </a:p>
          <a:p>
            <a:pPr lvl="1">
              <a:lnSpc>
                <a:spcPct val="90000"/>
              </a:lnSpc>
              <a:buSzPct val="114999"/>
              <a:buFont typeface="Courier New"/>
              <a:buChar char="o"/>
            </a:pPr>
            <a:r>
              <a:rPr lang="en-US" sz="2400"/>
              <a:t>Employers who are required to consider records under federal law</a:t>
            </a:r>
          </a:p>
          <a:p>
            <a:pPr lvl="2">
              <a:lnSpc>
                <a:spcPct val="90000"/>
              </a:lnSpc>
              <a:buSzPct val="114999"/>
              <a:buFont typeface="Wingdings"/>
              <a:buChar char="§"/>
            </a:pPr>
            <a:r>
              <a:rPr lang="en-US" sz="2400"/>
              <a:t>Note: Not all employers who run FBI background checks are required to by federal law</a:t>
            </a:r>
          </a:p>
          <a:p>
            <a:pPr lvl="1">
              <a:lnSpc>
                <a:spcPct val="90000"/>
              </a:lnSpc>
              <a:buSzPct val="114999"/>
              <a:buFont typeface="Courier New"/>
              <a:buChar char="o"/>
            </a:pPr>
            <a:r>
              <a:rPr lang="en-US" sz="2400"/>
              <a:t>Courts, agencies, and parties to a case involving minors (e.g. CYS) or domestic violence (e.g. PFA's)</a:t>
            </a:r>
          </a:p>
          <a:p>
            <a:pPr lvl="1">
              <a:lnSpc>
                <a:spcPct val="90000"/>
              </a:lnSpc>
              <a:buSzPct val="114999"/>
              <a:buFont typeface="Courier New"/>
              <a:buChar char="o"/>
            </a:pPr>
            <a:r>
              <a:rPr lang="en-US" sz="2400"/>
              <a:t>Courts or government agencies for bar admission or candidacy for public office</a:t>
            </a:r>
          </a:p>
        </p:txBody>
      </p:sp>
    </p:spTree>
    <p:extLst>
      <p:ext uri="{BB962C8B-B14F-4D97-AF65-F5344CB8AC3E}">
        <p14:creationId xmlns:p14="http://schemas.microsoft.com/office/powerpoint/2010/main" val="7609059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2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3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4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5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7.xml><?xml version="1.0" encoding="utf-8"?>
<a:theme xmlns:a="http://schemas.openxmlformats.org/drawingml/2006/main" name="6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F4B8FD96448A42893F2F28862BEF2F" ma:contentTypeVersion="6" ma:contentTypeDescription="Create a new document." ma:contentTypeScope="" ma:versionID="108d4ae72979cb5b35da339903879271">
  <xsd:schema xmlns:xsd="http://www.w3.org/2001/XMLSchema" xmlns:xs="http://www.w3.org/2001/XMLSchema" xmlns:p="http://schemas.microsoft.com/office/2006/metadata/properties" xmlns:ns2="143686d6-a017-4d5e-a48f-d1d4f04ba290" xmlns:ns3="342c9f86-955c-480a-b438-1569ba2cbcdc" targetNamespace="http://schemas.microsoft.com/office/2006/metadata/properties" ma:root="true" ma:fieldsID="221575030122cebeb385ef1b1495b49d" ns2:_="" ns3:_="">
    <xsd:import namespace="143686d6-a017-4d5e-a48f-d1d4f04ba290"/>
    <xsd:import namespace="342c9f86-955c-480a-b438-1569ba2cbc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3686d6-a017-4d5e-a48f-d1d4f04ba2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2c9f86-955c-480a-b438-1569ba2cbcd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3CB315-3146-4CF4-8F01-664F48BF5ADE}">
  <ds:schemaRefs>
    <ds:schemaRef ds:uri="143686d6-a017-4d5e-a48f-d1d4f04ba290"/>
    <ds:schemaRef ds:uri="342c9f86-955c-480a-b438-1569ba2cbc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1AA1FB8-1A53-459F-8537-8733C47D720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1715AF4-2357-4DC3-8728-F11B02A717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0</Notes>
  <HiddenSlides>0</HiddenSlides>
  <ScaleCrop>false</ScaleCrop>
  <HeadingPairs>
    <vt:vector size="4" baseType="variant">
      <vt:variant>
        <vt:lpstr>Theme</vt:lpstr>
      </vt:variant>
      <vt:variant>
        <vt:i4>7</vt:i4>
      </vt:variant>
      <vt:variant>
        <vt:lpstr>Slide Titles</vt:lpstr>
      </vt:variant>
      <vt:variant>
        <vt:i4>12</vt:i4>
      </vt:variant>
    </vt:vector>
  </HeadingPairs>
  <TitlesOfParts>
    <vt:vector size="19" baseType="lpstr">
      <vt:lpstr>Organic</vt:lpstr>
      <vt:lpstr>1_Organic</vt:lpstr>
      <vt:lpstr>2_Organic</vt:lpstr>
      <vt:lpstr>3_Organic</vt:lpstr>
      <vt:lpstr>4_Organic</vt:lpstr>
      <vt:lpstr>5_Organic</vt:lpstr>
      <vt:lpstr>6_Organic</vt:lpstr>
      <vt:lpstr>Solving Problems &amp;  Removing Barriers:  Civil Legal Aid's  Role in the  Criminal Legal System</vt:lpstr>
      <vt:lpstr>What is Legal Aid of Southeastern PA? </vt:lpstr>
      <vt:lpstr>LASP Overview </vt:lpstr>
      <vt:lpstr>Qualifications</vt:lpstr>
      <vt:lpstr>Areas of Practice </vt:lpstr>
      <vt:lpstr>How to Apply for Legal Aid </vt:lpstr>
      <vt:lpstr>Expungements – Record Totally Destroyed </vt:lpstr>
      <vt:lpstr>Limited Access  (or Clean Slate, or Sealing)</vt:lpstr>
      <vt:lpstr>Who Can and Cannot  See a Sealed Case? </vt:lpstr>
      <vt:lpstr>How can I see what cases are visible to Employers and the Public? </vt:lpstr>
      <vt:lpstr>Clean Slate 3.0 – Signed into Law 12/14/2023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Slate 3.0: Sealing More Records, More Quickly</dc:title>
  <dc:creator>Laurel Anderson</dc:creator>
  <cp:revision>2</cp:revision>
  <dcterms:created xsi:type="dcterms:W3CDTF">2024-06-17T18:04:10Z</dcterms:created>
  <dcterms:modified xsi:type="dcterms:W3CDTF">2024-09-17T16:54:18Z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0x01010028F4B8FD96448A42893F2F28862BEF2F</vt:lpwstr>
  </property>
</Properties>
</file>